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1" r:id="rId2"/>
    <p:sldId id="259" r:id="rId3"/>
    <p:sldId id="325" r:id="rId4"/>
    <p:sldId id="298" r:id="rId5"/>
    <p:sldId id="314" r:id="rId6"/>
    <p:sldId id="315" r:id="rId7"/>
    <p:sldId id="328" r:id="rId8"/>
    <p:sldId id="322" r:id="rId9"/>
    <p:sldId id="327" r:id="rId10"/>
    <p:sldId id="302" r:id="rId11"/>
    <p:sldId id="318" r:id="rId12"/>
    <p:sldId id="307" r:id="rId13"/>
    <p:sldId id="326" r:id="rId14"/>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FFCC"/>
    <a:srgbClr val="0000FF"/>
    <a:srgbClr val="6699FF"/>
    <a:srgbClr val="FF3300"/>
    <a:srgbClr val="FF6600"/>
    <a:srgbClr val="FFCC00"/>
    <a:srgbClr val="FFFFCC"/>
    <a:srgbClr val="99FF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965" y="72"/>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Header Placeholder 40961"/>
          <p:cNvSpPr>
            <a:spLocks noGrp="1"/>
          </p:cNvSpPr>
          <p:nvPr>
            <p:ph type="hdr" sz="quarter"/>
          </p:nvPr>
        </p:nvSpPr>
        <p:spPr>
          <a:xfrm>
            <a:off x="0" y="0"/>
            <a:ext cx="2971800" cy="457200"/>
          </a:xfrm>
          <a:prstGeom prst="rect">
            <a:avLst/>
          </a:prstGeom>
          <a:noFill/>
          <a:ln w="9525">
            <a:noFill/>
          </a:ln>
        </p:spPr>
        <p:txBody>
          <a:bodyPr/>
          <a:lstStyle/>
          <a:p>
            <a:pPr lvl="0" fontAlgn="base"/>
            <a:endParaRPr lang="en-US" sz="1200" strike="noStrike" noProof="1"/>
          </a:p>
        </p:txBody>
      </p:sp>
      <p:sp>
        <p:nvSpPr>
          <p:cNvPr id="40963" name="Date Placeholder 40962"/>
          <p:cNvSpPr>
            <a:spLocks noGrp="1"/>
          </p:cNvSpPr>
          <p:nvPr>
            <p:ph type="dt" idx="1"/>
          </p:nvPr>
        </p:nvSpPr>
        <p:spPr>
          <a:xfrm>
            <a:off x="3884613" y="0"/>
            <a:ext cx="2971800" cy="457200"/>
          </a:xfrm>
          <a:prstGeom prst="rect">
            <a:avLst/>
          </a:prstGeom>
          <a:noFill/>
          <a:ln w="9525">
            <a:noFill/>
          </a:ln>
        </p:spPr>
        <p:txBody>
          <a:bodyPr/>
          <a:lstStyle/>
          <a:p>
            <a:pPr lvl="0" algn="r" fontAlgn="base"/>
            <a:endParaRPr lang="en-US" sz="1200" strike="noStrike" noProof="1"/>
          </a:p>
        </p:txBody>
      </p:sp>
      <p:sp>
        <p:nvSpPr>
          <p:cNvPr id="2052" name="Slide Image Placeholder 40963"/>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053" name="Text Placeholder 40964"/>
          <p:cNvSpPr>
            <a:spLocks noGrp="1"/>
          </p:cNvSpPr>
          <p:nvPr>
            <p:ph type="body" sz="quarter"/>
          </p:nvPr>
        </p:nvSpPr>
        <p:spPr>
          <a:xfrm>
            <a:off x="685800" y="4343400"/>
            <a:ext cx="5486400" cy="4114800"/>
          </a:xfrm>
          <a:prstGeom prst="rect">
            <a:avLst/>
          </a:prstGeom>
          <a:noFill/>
          <a:ln w="9525">
            <a:noFill/>
          </a:ln>
        </p:spPr>
        <p:txBody>
          <a:bodyPr anchor="t"/>
          <a:lstStyle/>
          <a:p>
            <a:pPr lvl="0"/>
            <a:r>
              <a:rPr lang="en-US" dirty="0"/>
              <a:t>Click to edit Master text styles</a:t>
            </a:r>
          </a:p>
          <a:p>
            <a:pPr lvl="1" indent="0"/>
            <a:r>
              <a:rPr lang="en-US" dirty="0"/>
              <a:t>Second level</a:t>
            </a:r>
          </a:p>
          <a:p>
            <a:pPr lvl="2" indent="0"/>
            <a:r>
              <a:rPr lang="en-US" dirty="0"/>
              <a:t>Third level</a:t>
            </a:r>
          </a:p>
          <a:p>
            <a:pPr lvl="3" indent="0"/>
            <a:r>
              <a:rPr lang="en-US" dirty="0"/>
              <a:t>Fourth level</a:t>
            </a:r>
          </a:p>
          <a:p>
            <a:pPr lvl="4" indent="0"/>
            <a:r>
              <a:rPr lang="en-US" dirty="0"/>
              <a:t>Fifth level</a:t>
            </a:r>
          </a:p>
        </p:txBody>
      </p:sp>
      <p:sp>
        <p:nvSpPr>
          <p:cNvPr id="40966" name="Footer Placeholder 40965"/>
          <p:cNvSpPr>
            <a:spLocks noGrp="1"/>
          </p:cNvSpPr>
          <p:nvPr>
            <p:ph type="ftr" sz="quarter" idx="4"/>
          </p:nvPr>
        </p:nvSpPr>
        <p:spPr>
          <a:xfrm>
            <a:off x="0" y="8685213"/>
            <a:ext cx="2971800" cy="457200"/>
          </a:xfrm>
          <a:prstGeom prst="rect">
            <a:avLst/>
          </a:prstGeom>
          <a:noFill/>
          <a:ln w="9525">
            <a:noFill/>
          </a:ln>
        </p:spPr>
        <p:txBody>
          <a:bodyPr anchor="b"/>
          <a:lstStyle/>
          <a:p>
            <a:pPr lvl="0" fontAlgn="base"/>
            <a:endParaRPr lang="en-US" sz="1200" strike="noStrike" noProof="1"/>
          </a:p>
        </p:txBody>
      </p:sp>
      <p:sp>
        <p:nvSpPr>
          <p:cNvPr id="40967" name="Slide Number Placeholder 40966"/>
          <p:cNvSpPr>
            <a:spLocks noGrp="1"/>
          </p:cNvSpPr>
          <p:nvPr>
            <p:ph type="sldNum" sz="quarter" idx="5"/>
          </p:nvPr>
        </p:nvSpPr>
        <p:spPr>
          <a:xfrm>
            <a:off x="3884613" y="8685213"/>
            <a:ext cx="2971800" cy="457200"/>
          </a:xfrm>
          <a:prstGeom prst="rect">
            <a:avLst/>
          </a:prstGeom>
          <a:noFill/>
          <a:ln w="9525">
            <a:noFill/>
          </a:ln>
        </p:spPr>
        <p:txBody>
          <a:bodyPr anchor="b"/>
          <a:lstStyle/>
          <a:p>
            <a:pPr lvl="0" algn="r" fontAlgn="base"/>
            <a:fld id="{9A0DB2DC-4C9A-4742-B13C-FB6460FD3503}" type="slidenum">
              <a:rPr lang="en-US" sz="1200" strike="noStrike" noProof="1" dirty="0">
                <a:latin typeface="VNI-Times" pitchFamily="2" charset="0"/>
                <a:ea typeface="+mn-ea"/>
                <a:cs typeface="+mn-cs"/>
              </a:rPr>
              <a:t>‹#›</a:t>
            </a:fld>
            <a:endParaRPr lang="en-US" sz="1200" strike="noStrike" noProof="1"/>
          </a:p>
        </p:txBody>
      </p:sp>
    </p:spTree>
    <p:extLst>
      <p:ext uri="{BB962C8B-B14F-4D97-AF65-F5344CB8AC3E}">
        <p14:creationId xmlns:p14="http://schemas.microsoft.com/office/powerpoint/2010/main" val="3895404168"/>
      </p:ext>
    </p:extLst>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Arial" panose="020B0604020202020204" pitchFamily="34" charset="0"/>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Arial" panose="020B0604020202020204" pitchFamily="34" charset="0"/>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Arial" panose="020B0604020202020204" pitchFamily="34" charset="0"/>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Arial" panose="020B0604020202020204" pitchFamily="34" charset="0"/>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Arial" panose="020B0604020202020204" pitchFamily="3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Arial" panose="020B0604020202020204" pitchFamily="3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Arial" panose="020B0604020202020204" pitchFamily="3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Arial" panose="020B0604020202020204" pitchFamily="3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Arial" panose="020B0604020202020204" pitchFamily="34"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pPr fontAlgn="base"/>
            <a:r>
              <a:rPr lang="en-US" strike="noStrike"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lvl="0" fontAlgn="base"/>
            <a:endParaRPr lang="en-US" strike="noStrike" noProof="1">
              <a:latin typeface="Arial" panose="020B0604020202020204" pitchFamily="34" charset="0"/>
            </a:endParaRPr>
          </a:p>
        </p:txBody>
      </p:sp>
      <p:sp>
        <p:nvSpPr>
          <p:cNvPr id="5" name="Footer Placeholder 4"/>
          <p:cNvSpPr>
            <a:spLocks noGrp="1"/>
          </p:cNvSpPr>
          <p:nvPr>
            <p:ph type="ftr" sz="quarter" idx="11"/>
          </p:nvPr>
        </p:nvSpPr>
        <p:spPr/>
        <p:txBody>
          <a:bodyPr/>
          <a:lstStyle/>
          <a:p>
            <a:pPr lvl="0" fontAlgn="base"/>
            <a:endParaRPr lang="en-US" strike="noStrike" noProof="1">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lvl="0" fontAlgn="base"/>
            <a:endParaRPr lang="en-US" strike="noStrike" noProof="1">
              <a:latin typeface="Arial" panose="020B0604020202020204" pitchFamily="34" charset="0"/>
            </a:endParaRPr>
          </a:p>
        </p:txBody>
      </p:sp>
      <p:sp>
        <p:nvSpPr>
          <p:cNvPr id="5" name="Footer Placeholder 4"/>
          <p:cNvSpPr>
            <a:spLocks noGrp="1"/>
          </p:cNvSpPr>
          <p:nvPr>
            <p:ph type="ftr" sz="quarter" idx="11"/>
          </p:nvPr>
        </p:nvSpPr>
        <p:spPr/>
        <p:txBody>
          <a:bodyPr/>
          <a:lstStyle/>
          <a:p>
            <a:pPr lvl="0" fontAlgn="base"/>
            <a:endParaRPr lang="en-US" strike="noStrike" noProof="1">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5293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lvl="0" fontAlgn="base"/>
            <a:endParaRPr lang="en-US" strike="noStrike" noProof="1">
              <a:latin typeface="Arial" panose="020B0604020202020204" pitchFamily="34" charset="0"/>
            </a:endParaRPr>
          </a:p>
        </p:txBody>
      </p:sp>
      <p:sp>
        <p:nvSpPr>
          <p:cNvPr id="5" name="Footer Placeholder 4"/>
          <p:cNvSpPr>
            <a:spLocks noGrp="1"/>
          </p:cNvSpPr>
          <p:nvPr>
            <p:ph type="ftr" sz="quarter" idx="11"/>
          </p:nvPr>
        </p:nvSpPr>
        <p:spPr/>
        <p:txBody>
          <a:bodyPr/>
          <a:lstStyle/>
          <a:p>
            <a:pPr lvl="0" fontAlgn="base"/>
            <a:endParaRPr lang="en-US" strike="noStrike" noProof="1">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pPr fontAlgn="base"/>
            <a:r>
              <a:rPr lang="en-US" strike="noStrike" noProof="1"/>
              <a:t>Click to edit Master title style</a:t>
            </a:r>
          </a:p>
        </p:txBody>
      </p:sp>
      <p:sp>
        <p:nvSpPr>
          <p:cNvPr id="3" name="Content Placeholder 2"/>
          <p:cNvSpPr>
            <a:spLocks noGrp="1"/>
          </p:cNvSpPr>
          <p:nvPr>
            <p:ph sz="quarter" idx="1"/>
          </p:nvPr>
        </p:nvSpPr>
        <p:spPr>
          <a:xfrm>
            <a:off x="628650" y="1825625"/>
            <a:ext cx="3886200" cy="209867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quarter" idx="2"/>
          </p:nvPr>
        </p:nvSpPr>
        <p:spPr>
          <a:xfrm>
            <a:off x="4629150" y="1825625"/>
            <a:ext cx="3886200" cy="209867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Content Placeholder 4"/>
          <p:cNvSpPr>
            <a:spLocks noGrp="1"/>
          </p:cNvSpPr>
          <p:nvPr>
            <p:ph sz="quarter" idx="3"/>
          </p:nvPr>
        </p:nvSpPr>
        <p:spPr>
          <a:xfrm>
            <a:off x="628650" y="4076700"/>
            <a:ext cx="3886200" cy="21002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6" name="Content Placeholder 5"/>
          <p:cNvSpPr>
            <a:spLocks noGrp="1"/>
          </p:cNvSpPr>
          <p:nvPr>
            <p:ph sz="quarter" idx="4"/>
          </p:nvPr>
        </p:nvSpPr>
        <p:spPr>
          <a:xfrm>
            <a:off x="4629150" y="4076700"/>
            <a:ext cx="3886200" cy="21002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lvl="0" fontAlgn="base"/>
            <a:endParaRPr lang="en-US" strike="noStrike" noProof="1">
              <a:latin typeface="Arial" panose="020B0604020202020204" pitchFamily="34" charset="0"/>
            </a:endParaRPr>
          </a:p>
        </p:txBody>
      </p:sp>
      <p:sp>
        <p:nvSpPr>
          <p:cNvPr id="8" name="Footer Placeholder 7"/>
          <p:cNvSpPr>
            <a:spLocks noGrp="1"/>
          </p:cNvSpPr>
          <p:nvPr>
            <p:ph type="ftr" sz="quarter" idx="11"/>
          </p:nvPr>
        </p:nvSpPr>
        <p:spPr/>
        <p:txBody>
          <a:bodyPr/>
          <a:lstStyle/>
          <a:p>
            <a:pPr lvl="0" fontAlgn="base"/>
            <a:endParaRPr lang="en-US" strike="noStrike" noProof="1">
              <a:latin typeface="Arial" panose="020B0604020202020204" pitchFamily="34" charset="0"/>
            </a:endParaRPr>
          </a:p>
        </p:txBody>
      </p:sp>
      <p:sp>
        <p:nvSpPr>
          <p:cNvPr id="9" name="Slide Number Placeholder 8"/>
          <p:cNvSpPr>
            <a:spLocks noGrp="1"/>
          </p:cNvSpPr>
          <p:nvPr>
            <p:ph type="sldNum" sz="quarter" idx="12"/>
          </p:nvPr>
        </p:nvSpPr>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3" name="Date Placeholder 2"/>
          <p:cNvSpPr>
            <a:spLocks noGrp="1"/>
          </p:cNvSpPr>
          <p:nvPr>
            <p:ph type="dt" sz="half" idx="10"/>
          </p:nvPr>
        </p:nvSpPr>
        <p:spPr/>
        <p:txBody>
          <a:bodyPr/>
          <a:lstStyle/>
          <a:p>
            <a:pPr lvl="0" fontAlgn="base"/>
            <a:endParaRPr lang="en-US" strike="noStrike" noProof="1">
              <a:latin typeface="Arial" panose="020B0604020202020204" pitchFamily="34" charset="0"/>
            </a:endParaRPr>
          </a:p>
        </p:txBody>
      </p:sp>
      <p:sp>
        <p:nvSpPr>
          <p:cNvPr id="4" name="Footer Placeholder 3"/>
          <p:cNvSpPr>
            <a:spLocks noGrp="1"/>
          </p:cNvSpPr>
          <p:nvPr>
            <p:ph type="ftr" sz="quarter" idx="11"/>
          </p:nvPr>
        </p:nvSpPr>
        <p:spPr/>
        <p:txBody>
          <a:bodyPr/>
          <a:lstStyle/>
          <a:p>
            <a:pPr lvl="0" fontAlgn="base"/>
            <a:endParaRPr lang="en-US" strike="noStrike" noProof="1">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lvl="0" fontAlgn="base"/>
            <a:endParaRPr lang="en-US" strike="noStrike" noProof="1">
              <a:latin typeface="Arial" panose="020B0604020202020204" pitchFamily="34" charset="0"/>
            </a:endParaRPr>
          </a:p>
        </p:txBody>
      </p:sp>
      <p:sp>
        <p:nvSpPr>
          <p:cNvPr id="5" name="Footer Placeholder 4"/>
          <p:cNvSpPr>
            <a:spLocks noGrp="1"/>
          </p:cNvSpPr>
          <p:nvPr>
            <p:ph type="ftr" sz="quarter" idx="11"/>
          </p:nvPr>
        </p:nvSpPr>
        <p:spPr/>
        <p:txBody>
          <a:bodyPr/>
          <a:lstStyle/>
          <a:p>
            <a:pPr lvl="0" fontAlgn="base"/>
            <a:endParaRPr lang="en-US" strike="noStrike" noProof="1">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pPr fontAlgn="base"/>
            <a:r>
              <a:rPr lang="en-US" strike="noStrike"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lvl="0" fontAlgn="base"/>
            <a:endParaRPr lang="en-US" strike="noStrike" noProof="1">
              <a:latin typeface="Arial" panose="020B0604020202020204" pitchFamily="34" charset="0"/>
            </a:endParaRPr>
          </a:p>
        </p:txBody>
      </p:sp>
      <p:sp>
        <p:nvSpPr>
          <p:cNvPr id="5" name="Footer Placeholder 4"/>
          <p:cNvSpPr>
            <a:spLocks noGrp="1"/>
          </p:cNvSpPr>
          <p:nvPr>
            <p:ph type="ftr" sz="quarter" idx="11"/>
          </p:nvPr>
        </p:nvSpPr>
        <p:spPr/>
        <p:txBody>
          <a:bodyPr/>
          <a:lstStyle/>
          <a:p>
            <a:pPr lvl="0" fontAlgn="base"/>
            <a:endParaRPr lang="en-US" strike="noStrike" noProof="1">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2504"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54296" y="1600200"/>
            <a:ext cx="4032504"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lvl="0" fontAlgn="base"/>
            <a:endParaRPr lang="en-US" strike="noStrike" noProof="1">
              <a:latin typeface="Arial" panose="020B0604020202020204" pitchFamily="34" charset="0"/>
            </a:endParaRPr>
          </a:p>
        </p:txBody>
      </p:sp>
      <p:sp>
        <p:nvSpPr>
          <p:cNvPr id="6" name="Footer Placeholder 5"/>
          <p:cNvSpPr>
            <a:spLocks noGrp="1"/>
          </p:cNvSpPr>
          <p:nvPr>
            <p:ph type="ftr" sz="quarter" idx="11"/>
          </p:nvPr>
        </p:nvSpPr>
        <p:spPr/>
        <p:txBody>
          <a:bodyPr/>
          <a:lstStyle/>
          <a:p>
            <a:pPr lvl="0" fontAlgn="base"/>
            <a:endParaRPr lang="en-US" strike="noStrike" noProof="1">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pPr fontAlgn="base"/>
            <a:r>
              <a:rPr lang="en-US" strike="noStrike" noProof="1"/>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lvl="0" fontAlgn="base"/>
            <a:endParaRPr lang="en-US" strike="noStrike" noProof="1">
              <a:latin typeface="Arial" panose="020B0604020202020204" pitchFamily="34" charset="0"/>
            </a:endParaRPr>
          </a:p>
        </p:txBody>
      </p:sp>
      <p:sp>
        <p:nvSpPr>
          <p:cNvPr id="8" name="Footer Placeholder 7"/>
          <p:cNvSpPr>
            <a:spLocks noGrp="1"/>
          </p:cNvSpPr>
          <p:nvPr>
            <p:ph type="ftr" sz="quarter" idx="11"/>
          </p:nvPr>
        </p:nvSpPr>
        <p:spPr/>
        <p:txBody>
          <a:bodyPr/>
          <a:lstStyle/>
          <a:p>
            <a:pPr lvl="0" fontAlgn="base"/>
            <a:endParaRPr lang="en-US" strike="noStrike" noProof="1">
              <a:latin typeface="Arial" panose="020B0604020202020204" pitchFamily="34" charset="0"/>
            </a:endParaRPr>
          </a:p>
        </p:txBody>
      </p:sp>
      <p:sp>
        <p:nvSpPr>
          <p:cNvPr id="9" name="Slide Number Placeholder 8"/>
          <p:cNvSpPr>
            <a:spLocks noGrp="1"/>
          </p:cNvSpPr>
          <p:nvPr>
            <p:ph type="sldNum" sz="quarter" idx="12"/>
          </p:nvPr>
        </p:nvSpPr>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lvl="0" fontAlgn="base"/>
            <a:endParaRPr lang="en-US" strike="noStrike" noProof="1">
              <a:latin typeface="Arial" panose="020B0604020202020204" pitchFamily="34" charset="0"/>
            </a:endParaRPr>
          </a:p>
        </p:txBody>
      </p:sp>
      <p:sp>
        <p:nvSpPr>
          <p:cNvPr id="4" name="Footer Placeholder 3"/>
          <p:cNvSpPr>
            <a:spLocks noGrp="1"/>
          </p:cNvSpPr>
          <p:nvPr>
            <p:ph type="ftr" sz="quarter" idx="11"/>
          </p:nvPr>
        </p:nvSpPr>
        <p:spPr/>
        <p:txBody>
          <a:bodyPr/>
          <a:lstStyle/>
          <a:p>
            <a:pPr lvl="0" fontAlgn="base"/>
            <a:endParaRPr lang="en-US" strike="noStrike" noProof="1">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fontAlgn="base"/>
            <a:endParaRPr lang="en-US" strike="noStrike" noProof="1">
              <a:latin typeface="Arial" panose="020B0604020202020204" pitchFamily="34" charset="0"/>
            </a:endParaRPr>
          </a:p>
        </p:txBody>
      </p:sp>
      <p:sp>
        <p:nvSpPr>
          <p:cNvPr id="3" name="Footer Placeholder 2"/>
          <p:cNvSpPr>
            <a:spLocks noGrp="1"/>
          </p:cNvSpPr>
          <p:nvPr>
            <p:ph type="ftr" sz="quarter" idx="11"/>
          </p:nvPr>
        </p:nvSpPr>
        <p:spPr/>
        <p:txBody>
          <a:bodyPr/>
          <a:lstStyle/>
          <a:p>
            <a:pPr lvl="0" fontAlgn="base"/>
            <a:endParaRPr lang="en-US" strike="noStrike" noProof="1">
              <a:latin typeface="Arial" panose="020B0604020202020204" pitchFamily="34" charset="0"/>
            </a:endParaRPr>
          </a:p>
        </p:txBody>
      </p:sp>
      <p:sp>
        <p:nvSpPr>
          <p:cNvPr id="4" name="Slide Number Placeholder 3"/>
          <p:cNvSpPr>
            <a:spLocks noGrp="1"/>
          </p:cNvSpPr>
          <p:nvPr>
            <p:ph type="sldNum" sz="quarter" idx="12"/>
          </p:nvPr>
        </p:nvSpPr>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lvl="0" fontAlgn="base"/>
            <a:endParaRPr lang="en-US" strike="noStrike" noProof="1">
              <a:latin typeface="Arial" panose="020B0604020202020204" pitchFamily="34" charset="0"/>
            </a:endParaRPr>
          </a:p>
        </p:txBody>
      </p:sp>
      <p:sp>
        <p:nvSpPr>
          <p:cNvPr id="6" name="Footer Placeholder 5"/>
          <p:cNvSpPr>
            <a:spLocks noGrp="1"/>
          </p:cNvSpPr>
          <p:nvPr>
            <p:ph type="ftr" sz="quarter" idx="11"/>
          </p:nvPr>
        </p:nvSpPr>
        <p:spPr/>
        <p:txBody>
          <a:bodyPr/>
          <a:lstStyle/>
          <a:p>
            <a:pPr lvl="0" fontAlgn="base"/>
            <a:endParaRPr lang="en-US" strike="noStrike" noProof="1">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lvl="0" fontAlgn="base"/>
            <a:endParaRPr lang="en-US" strike="noStrike" noProof="1">
              <a:latin typeface="Arial" panose="020B0604020202020204" pitchFamily="34" charset="0"/>
            </a:endParaRPr>
          </a:p>
        </p:txBody>
      </p:sp>
      <p:sp>
        <p:nvSpPr>
          <p:cNvPr id="6" name="Footer Placeholder 5"/>
          <p:cNvSpPr>
            <a:spLocks noGrp="1"/>
          </p:cNvSpPr>
          <p:nvPr>
            <p:ph type="ftr" sz="quarter" idx="11"/>
          </p:nvPr>
        </p:nvSpPr>
        <p:spPr/>
        <p:txBody>
          <a:bodyPr/>
          <a:lstStyle/>
          <a:p>
            <a:pPr lvl="0" fontAlgn="base"/>
            <a:endParaRPr lang="en-US" strike="noStrike" noProof="1">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lstStyle/>
          <a:p>
            <a:pPr lvl="0"/>
            <a:r>
              <a:rPr lang="en-US" dirty="0"/>
              <a:t>Click to edit Master title style</a:t>
            </a:r>
          </a:p>
        </p:txBody>
      </p:sp>
      <p:sp>
        <p:nvSpPr>
          <p:cNvPr id="1027" name="Text Placeholder 1026"/>
          <p:cNvSpPr>
            <a:spLocks noGrp="1"/>
          </p:cNvSpPr>
          <p:nvPr>
            <p:ph type="body"/>
          </p:nvPr>
        </p:nvSpPr>
        <p:spPr>
          <a:xfrm>
            <a:off x="457200" y="1600200"/>
            <a:ext cx="8229600" cy="4525963"/>
          </a:xfrm>
          <a:prstGeom prst="rect">
            <a:avLst/>
          </a:prstGeom>
          <a:noFill/>
          <a:ln w="9525">
            <a:noFill/>
          </a:ln>
        </p:spPr>
        <p:txBody>
          <a:bodyPr anchor="t"/>
          <a:lstStyle/>
          <a:p>
            <a:pPr lvl="0"/>
            <a:r>
              <a:rPr lang="en-US" dirty="0"/>
              <a:t>Click to edit Master text styles</a:t>
            </a:r>
          </a:p>
          <a:p>
            <a:pPr lvl="1" indent="-285750"/>
            <a:r>
              <a:rPr lang="en-US" dirty="0"/>
              <a:t>Second level</a:t>
            </a:r>
          </a:p>
          <a:p>
            <a:pPr lvl="2" indent="-228600"/>
            <a:r>
              <a:rPr lang="en-US" dirty="0"/>
              <a:t>Third level</a:t>
            </a:r>
          </a:p>
          <a:p>
            <a:pPr lvl="3" indent="-228600"/>
            <a:r>
              <a:rPr lang="en-US" dirty="0"/>
              <a:t>Fourth level</a:t>
            </a:r>
          </a:p>
          <a:p>
            <a:pPr lvl="4" indent="-228600"/>
            <a:r>
              <a:rPr lang="en-US" dirty="0"/>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en-US" strike="noStrike" noProof="1">
              <a:latin typeface="Arial" panose="020B0604020202020204" pitchFamily="34" charset="0"/>
            </a:endParaRPr>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en-US" strike="noStrike" noProof="1">
              <a:latin typeface="Arial" panose="020B0604020202020204" pitchFamily="34" charset="0"/>
            </a:endParaRPr>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en-US" strike="noStrike" noProof="1" dirty="0">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VNI-Times" pitchFamily="2"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0722" descr="k00-9"/>
          <p:cNvPicPr>
            <a:picLocks noChangeAspect="1"/>
          </p:cNvPicPr>
          <p:nvPr/>
        </p:nvPicPr>
        <p:blipFill>
          <a:blip r:embed="rId2"/>
          <a:stretch>
            <a:fillRect/>
          </a:stretch>
        </p:blipFill>
        <p:spPr>
          <a:xfrm>
            <a:off x="0" y="6096000"/>
            <a:ext cx="3048000" cy="762000"/>
          </a:xfrm>
          <a:prstGeom prst="rect">
            <a:avLst/>
          </a:prstGeom>
          <a:noFill/>
          <a:ln w="9525">
            <a:noFill/>
          </a:ln>
        </p:spPr>
      </p:pic>
      <p:pic>
        <p:nvPicPr>
          <p:cNvPr id="3075" name="Picture 30723" descr="k00-9"/>
          <p:cNvPicPr>
            <a:picLocks noChangeAspect="1"/>
          </p:cNvPicPr>
          <p:nvPr/>
        </p:nvPicPr>
        <p:blipFill>
          <a:blip r:embed="rId2"/>
          <a:stretch>
            <a:fillRect/>
          </a:stretch>
        </p:blipFill>
        <p:spPr>
          <a:xfrm>
            <a:off x="4876800" y="6281738"/>
            <a:ext cx="4267200" cy="576262"/>
          </a:xfrm>
          <a:prstGeom prst="rect">
            <a:avLst/>
          </a:prstGeom>
          <a:noFill/>
          <a:ln w="9525">
            <a:noFill/>
          </a:ln>
        </p:spPr>
      </p:pic>
      <p:pic>
        <p:nvPicPr>
          <p:cNvPr id="3076" name="Picture 30724" descr="k00-9"/>
          <p:cNvPicPr>
            <a:picLocks noChangeAspect="1"/>
          </p:cNvPicPr>
          <p:nvPr/>
        </p:nvPicPr>
        <p:blipFill>
          <a:blip r:embed="rId2"/>
          <a:stretch>
            <a:fillRect/>
          </a:stretch>
        </p:blipFill>
        <p:spPr>
          <a:xfrm>
            <a:off x="3162300" y="6380163"/>
            <a:ext cx="3543300" cy="477837"/>
          </a:xfrm>
          <a:prstGeom prst="rect">
            <a:avLst/>
          </a:prstGeom>
          <a:noFill/>
          <a:ln w="9525">
            <a:noFill/>
          </a:ln>
        </p:spPr>
      </p:pic>
      <p:pic>
        <p:nvPicPr>
          <p:cNvPr id="3077" name="Content Placeholder 30725" descr="clovert2"/>
          <p:cNvPicPr>
            <a:picLocks noGrp="1" noChangeAspect="1"/>
          </p:cNvPicPr>
          <p:nvPr>
            <p:ph sz="quarter" idx="1"/>
          </p:nvPr>
        </p:nvPicPr>
        <p:blipFill>
          <a:blip r:embed="rId3"/>
          <a:stretch>
            <a:fillRect/>
          </a:stretch>
        </p:blipFill>
        <p:spPr>
          <a:xfrm>
            <a:off x="228600" y="1219200"/>
            <a:ext cx="819150" cy="847725"/>
          </a:xfrm>
        </p:spPr>
      </p:pic>
      <p:pic>
        <p:nvPicPr>
          <p:cNvPr id="3078" name="Content Placeholder 30726" descr="clovert2"/>
          <p:cNvPicPr>
            <a:picLocks noGrp="1" noChangeAspect="1"/>
          </p:cNvPicPr>
          <p:nvPr>
            <p:ph sz="quarter" idx="2"/>
          </p:nvPr>
        </p:nvPicPr>
        <p:blipFill>
          <a:blip r:embed="rId3"/>
          <a:stretch>
            <a:fillRect/>
          </a:stretch>
        </p:blipFill>
        <p:spPr>
          <a:xfrm>
            <a:off x="8297037" y="3635515"/>
            <a:ext cx="819150" cy="847725"/>
          </a:xfrm>
        </p:spPr>
      </p:pic>
      <p:pic>
        <p:nvPicPr>
          <p:cNvPr id="3079" name="Content Placeholder 30727" descr="clovert2"/>
          <p:cNvPicPr>
            <a:picLocks noGrp="1" noChangeAspect="1"/>
          </p:cNvPicPr>
          <p:nvPr>
            <p:ph sz="quarter" idx="3"/>
          </p:nvPr>
        </p:nvPicPr>
        <p:blipFill>
          <a:blip r:embed="rId3"/>
          <a:stretch>
            <a:fillRect/>
          </a:stretch>
        </p:blipFill>
        <p:spPr>
          <a:xfrm>
            <a:off x="92" y="4668972"/>
            <a:ext cx="819150" cy="847725"/>
          </a:xfrm>
        </p:spPr>
      </p:pic>
      <p:pic>
        <p:nvPicPr>
          <p:cNvPr id="3080" name="Content Placeholder 30728" descr="clovert2"/>
          <p:cNvPicPr>
            <a:picLocks noGrp="1" noChangeAspect="1"/>
          </p:cNvPicPr>
          <p:nvPr>
            <p:ph sz="quarter" idx="4"/>
          </p:nvPr>
        </p:nvPicPr>
        <p:blipFill>
          <a:blip r:embed="rId3"/>
          <a:stretch>
            <a:fillRect/>
          </a:stretch>
        </p:blipFill>
        <p:spPr>
          <a:xfrm>
            <a:off x="6191250" y="5530850"/>
            <a:ext cx="819150" cy="849313"/>
          </a:xfrm>
        </p:spPr>
      </p:pic>
      <p:pic>
        <p:nvPicPr>
          <p:cNvPr id="3081" name="Picture 30729" descr="clovert2"/>
          <p:cNvPicPr>
            <a:picLocks noChangeAspect="1"/>
          </p:cNvPicPr>
          <p:nvPr/>
        </p:nvPicPr>
        <p:blipFill>
          <a:blip r:embed="rId3"/>
          <a:stretch>
            <a:fillRect/>
          </a:stretch>
        </p:blipFill>
        <p:spPr>
          <a:xfrm>
            <a:off x="3124200" y="5181600"/>
            <a:ext cx="819150" cy="847725"/>
          </a:xfrm>
          <a:prstGeom prst="rect">
            <a:avLst/>
          </a:prstGeom>
          <a:noFill/>
          <a:ln w="9525">
            <a:noFill/>
          </a:ln>
        </p:spPr>
      </p:pic>
      <p:pic>
        <p:nvPicPr>
          <p:cNvPr id="3082" name="Picture 30730" descr="clovert2"/>
          <p:cNvPicPr>
            <a:picLocks noChangeAspect="1"/>
          </p:cNvPicPr>
          <p:nvPr/>
        </p:nvPicPr>
        <p:blipFill>
          <a:blip r:embed="rId3"/>
          <a:stretch>
            <a:fillRect/>
          </a:stretch>
        </p:blipFill>
        <p:spPr>
          <a:xfrm>
            <a:off x="7620000" y="914400"/>
            <a:ext cx="819150" cy="847725"/>
          </a:xfrm>
          <a:prstGeom prst="rect">
            <a:avLst/>
          </a:prstGeom>
          <a:noFill/>
          <a:ln w="9525">
            <a:noFill/>
          </a:ln>
        </p:spPr>
      </p:pic>
      <p:sp>
        <p:nvSpPr>
          <p:cNvPr id="17" name="Rectangles 2063"/>
          <p:cNvSpPr/>
          <p:nvPr/>
        </p:nvSpPr>
        <p:spPr>
          <a:xfrm>
            <a:off x="1295486" y="3844597"/>
            <a:ext cx="6324513" cy="1260759"/>
          </a:xfrm>
          <a:prstGeom prst="rect">
            <a:avLst/>
          </a:prstGeom>
        </p:spPr>
        <p:txBody>
          <a:bodyPr wrap="none" fromWordArt="1">
            <a:prstTxWarp prst="textPlain">
              <a:avLst>
                <a:gd name="adj" fmla="val 50000"/>
              </a:avLst>
            </a:prstTxWarp>
            <a:normAutofit/>
          </a:bodyPr>
          <a:lstStyle/>
          <a:p>
            <a:pPr algn="ctr"/>
            <a:r>
              <a:rPr lang="en-US" sz="3600" b="1" dirty="0">
                <a:ln w="12700" cap="flat" cmpd="sng">
                  <a:solidFill>
                    <a:schemeClr val="tx1"/>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Times New Roman" panose="02020603050405020304" pitchFamily="18" charset="0"/>
                <a:ea typeface="VNI-Times" pitchFamily="2" charset="0"/>
                <a:cs typeface="Times New Roman" panose="02020603050405020304" pitchFamily="18" charset="0"/>
              </a:rPr>
              <a:t>KỂ LẠI HÀNH ĐỘNG</a:t>
            </a:r>
          </a:p>
          <a:p>
            <a:pPr algn="ctr"/>
            <a:r>
              <a:rPr lang="en-US" sz="3600" b="1" dirty="0">
                <a:ln w="12700" cap="flat" cmpd="sng">
                  <a:solidFill>
                    <a:schemeClr val="tx1"/>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Times New Roman" panose="02020603050405020304" pitchFamily="18" charset="0"/>
                <a:ea typeface="VNI-Times" pitchFamily="2" charset="0"/>
                <a:cs typeface="Times New Roman" panose="02020603050405020304" pitchFamily="18" charset="0"/>
              </a:rPr>
              <a:t>CỦA NHÂN VẬT</a:t>
            </a:r>
          </a:p>
        </p:txBody>
      </p:sp>
      <p:sp>
        <p:nvSpPr>
          <p:cNvPr id="20" name="Title 1"/>
          <p:cNvSpPr txBox="1"/>
          <p:nvPr/>
        </p:nvSpPr>
        <p:spPr>
          <a:xfrm>
            <a:off x="218896" y="311302"/>
            <a:ext cx="8726697" cy="1060352"/>
          </a:xfrm>
          <a:prstGeom prst="rect">
            <a:avLst/>
          </a:prstGeom>
          <a:noFill/>
          <a:ln w="9525">
            <a:noFill/>
          </a:ln>
        </p:spPr>
        <p:txBody>
          <a:bodyPr anchor="ctr">
            <a:noAutofit/>
          </a:bodyP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dirty="0">
                <a:solidFill>
                  <a:schemeClr val="accent6">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ỦY BAN NHÂN DÂN</a:t>
            </a:r>
            <a:br>
              <a:rPr lang="en-US" dirty="0">
                <a:solidFill>
                  <a:schemeClr val="accent6">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dirty="0">
                <a:solidFill>
                  <a:schemeClr val="accent6">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QUẬN GÒ VẤP</a:t>
            </a:r>
          </a:p>
        </p:txBody>
      </p:sp>
      <p:sp>
        <p:nvSpPr>
          <p:cNvPr id="21" name="Subtitle 2"/>
          <p:cNvSpPr txBox="1"/>
          <p:nvPr/>
        </p:nvSpPr>
        <p:spPr>
          <a:xfrm>
            <a:off x="174145" y="1928859"/>
            <a:ext cx="8816197" cy="1042953"/>
          </a:xfrm>
          <a:prstGeom prst="rect">
            <a:avLst/>
          </a:prstGeom>
          <a:noFill/>
          <a:ln w="9525">
            <a:noFill/>
          </a:ln>
        </p:spPr>
        <p:txBody>
          <a:bodyPr anchor="t">
            <a:no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ctr">
              <a:buNone/>
            </a:pPr>
            <a:r>
              <a:rPr lang="en-US" sz="44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 LÀM VĂN – KHỐI 4</a:t>
            </a:r>
          </a:p>
          <a:p>
            <a:pPr marL="0" indent="0">
              <a:buNone/>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3356318" y="2819416"/>
            <a:ext cx="2263761" cy="769441"/>
          </a:xfrm>
          <a:prstGeom prst="rect">
            <a:avLst/>
          </a:prstGeom>
        </p:spPr>
        <p:txBody>
          <a:bodyPr wrap="none">
            <a:sp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TUẦN 2</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dirty="0"/>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52516" y="90"/>
            <a:ext cx="3657504"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III. Luyện tập:</a:t>
            </a:r>
            <a:endParaRPr lang="en-US" sz="2400" b="1">
              <a:latin typeface="Times New Roman" panose="02020603050405020304" pitchFamily="18" charset="0"/>
              <a:cs typeface="Times New Roman" panose="02020603050405020304" pitchFamily="18" charset="0"/>
            </a:endParaRPr>
          </a:p>
        </p:txBody>
      </p:sp>
      <p:sp>
        <p:nvSpPr>
          <p:cNvPr id="6" name="TextBox 5"/>
          <p:cNvSpPr txBox="1"/>
          <p:nvPr/>
        </p:nvSpPr>
        <p:spPr>
          <a:xfrm>
            <a:off x="152516" y="457278"/>
            <a:ext cx="8991484" cy="1938992"/>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Chim Sẻ và Chim Chích là đôi bạn thân, nhưng tính tình khác nhau. Chích xởi lởi, hay giúp bạn. Còn Sẻ thì đôi khi bụng dạ hẹp hòi. Dưới đây là một số hành động của hai nhân vật ấy trong câu chuyện </a:t>
            </a:r>
            <a:r>
              <a:rPr lang="en-US" sz="2400" b="1" i="1">
                <a:latin typeface="Times New Roman" panose="02020603050405020304" pitchFamily="18" charset="0"/>
                <a:cs typeface="Times New Roman" panose="02020603050405020304" pitchFamily="18" charset="0"/>
              </a:rPr>
              <a:t>Bài học quý</a:t>
            </a:r>
            <a:r>
              <a:rPr lang="en-US" sz="2400">
                <a:latin typeface="Times New Roman" panose="02020603050405020304" pitchFamily="18" charset="0"/>
                <a:cs typeface="Times New Roman" panose="02020603050405020304" pitchFamily="18" charset="0"/>
              </a:rPr>
              <a:t>. </a:t>
            </a:r>
            <a:r>
              <a:rPr lang="en-US" sz="2400">
                <a:solidFill>
                  <a:srgbClr val="FF0000"/>
                </a:solidFill>
                <a:latin typeface="Times New Roman" panose="02020603050405020304" pitchFamily="18" charset="0"/>
                <a:cs typeface="Times New Roman" panose="02020603050405020304" pitchFamily="18" charset="0"/>
              </a:rPr>
              <a:t>Em hãy điền tên nhân vật (Chích hoặc Sẻ) vào trước hành động thích hợp và sắp xếp các hành động ấy thành một câu chuyện:</a:t>
            </a:r>
          </a:p>
        </p:txBody>
      </p:sp>
      <p:sp>
        <p:nvSpPr>
          <p:cNvPr id="7" name="TextBox 6"/>
          <p:cNvSpPr txBox="1"/>
          <p:nvPr/>
        </p:nvSpPr>
        <p:spPr>
          <a:xfrm>
            <a:off x="152516" y="2362228"/>
            <a:ext cx="8762770" cy="4493538"/>
          </a:xfrm>
          <a:prstGeom prst="rect">
            <a:avLst/>
          </a:prstGeom>
          <a:noFill/>
        </p:spPr>
        <p:txBody>
          <a:bodyPr wrap="square" rtlCol="0">
            <a:spAutoFit/>
          </a:bodyPr>
          <a:lstStyle/>
          <a:p>
            <a:pPr marL="457200" indent="-457200">
              <a:buAutoNum type="arabicPeriod"/>
            </a:pP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gửi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cs typeface="Times New Roman" panose="02020603050405020304" pitchFamily="18" charset="0"/>
              </a:rPr>
              <a:t>.</a:t>
            </a:r>
          </a:p>
          <a:p>
            <a:pPr marL="457200" indent="-457200">
              <a:buAutoNum type="arabicPeriod"/>
            </a:pP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tổ</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mình</a:t>
            </a:r>
            <a:r>
              <a:rPr lang="en-US" sz="2600" dirty="0">
                <a:latin typeface="Times New Roman" panose="02020603050405020304" pitchFamily="18" charset="0"/>
                <a:cs typeface="Times New Roman" panose="02020603050405020304" pitchFamily="18" charset="0"/>
              </a:rPr>
              <a:t>.</a:t>
            </a:r>
          </a:p>
          <a:p>
            <a:pPr marL="457200" indent="-457200">
              <a:buAutoNum type="arabicPeriod"/>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ấy</a:t>
            </a:r>
            <a:r>
              <a:rPr lang="en-US" sz="2600" dirty="0">
                <a:latin typeface="Times New Roman" panose="02020603050405020304" pitchFamily="18" charset="0"/>
                <a:cs typeface="Times New Roman" panose="02020603050405020304" pitchFamily="18" charset="0"/>
              </a:rPr>
              <a:t>. </a:t>
            </a:r>
          </a:p>
          <a:p>
            <a:pPr marL="457200" indent="-457200">
              <a:buAutoNum type="arabicPeriod"/>
            </a:pP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bèn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a:t>
            </a:r>
          </a:p>
          <a:p>
            <a:pPr marL="457200" indent="-457200">
              <a:buAutoNum type="arabicPeriod"/>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muốn</a:t>
            </a:r>
            <a:r>
              <a:rPr lang="en-US" sz="2600" dirty="0">
                <a:latin typeface="Times New Roman" panose="02020603050405020304" pitchFamily="18" charset="0"/>
                <a:cs typeface="Times New Roman" panose="02020603050405020304" pitchFamily="18" charset="0"/>
              </a:rPr>
              <a:t> chia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ăn</a:t>
            </a:r>
            <a:r>
              <a:rPr lang="en-US" sz="2600" dirty="0">
                <a:latin typeface="Times New Roman" panose="02020603050405020304" pitchFamily="18" charset="0"/>
                <a:cs typeface="Times New Roman" panose="02020603050405020304" pitchFamily="18" charset="0"/>
              </a:rPr>
              <a:t>.</a:t>
            </a:r>
          </a:p>
          <a:p>
            <a:pPr marL="457200" indent="-457200">
              <a:buAutoNum type="arabicPeriod"/>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bèn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cẩn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mình</a:t>
            </a:r>
            <a:r>
              <a:rPr lang="en-US" sz="2600" dirty="0">
                <a:latin typeface="Times New Roman" panose="02020603050405020304" pitchFamily="18" charset="0"/>
                <a:cs typeface="Times New Roman" panose="02020603050405020304" pitchFamily="18" charset="0"/>
              </a:rPr>
              <a:t>.</a:t>
            </a:r>
          </a:p>
          <a:p>
            <a:pPr marL="457200" indent="-457200">
              <a:buAutoNum type="arabicPeriod"/>
            </a:pP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sót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hộp</a:t>
            </a:r>
            <a:r>
              <a:rPr lang="en-US" sz="2600" dirty="0">
                <a:latin typeface="Times New Roman" panose="02020603050405020304" pitchFamily="18" charset="0"/>
                <a:cs typeface="Times New Roman" panose="02020603050405020304" pitchFamily="18" charset="0"/>
              </a:rPr>
              <a:t> bay </a:t>
            </a:r>
            <a:r>
              <a:rPr lang="en-US" sz="2600" dirty="0" err="1">
                <a:latin typeface="Times New Roman" panose="02020603050405020304" pitchFamily="18" charset="0"/>
                <a:cs typeface="Times New Roman" panose="02020603050405020304" pitchFamily="18" charset="0"/>
              </a:rPr>
              <a:t>xa</a:t>
            </a:r>
            <a:r>
              <a:rPr lang="en-US" sz="2600" dirty="0">
                <a:latin typeface="Times New Roman" panose="02020603050405020304" pitchFamily="18" charset="0"/>
                <a:cs typeface="Times New Roman" panose="02020603050405020304" pitchFamily="18" charset="0"/>
              </a:rPr>
              <a:t>.</a:t>
            </a:r>
          </a:p>
          <a:p>
            <a:pPr marL="457200" indent="-457200">
              <a:buAutoNum type="arabicPeriod"/>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vui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nửa</a:t>
            </a:r>
            <a:r>
              <a:rPr lang="en-US" sz="2600" dirty="0">
                <a:latin typeface="Times New Roman" panose="02020603050405020304" pitchFamily="18" charset="0"/>
                <a:cs typeface="Times New Roman" panose="02020603050405020304" pitchFamily="18" charset="0"/>
              </a:rPr>
              <a:t>.</a:t>
            </a:r>
          </a:p>
          <a:p>
            <a:pPr marL="457200" indent="-457200">
              <a:buAutoNum type="arabicPeriod"/>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nhủ</a:t>
            </a:r>
            <a:r>
              <a:rPr lang="en-US" sz="2600" dirty="0">
                <a:latin typeface="Times New Roman" panose="02020603050405020304" pitchFamily="18" charset="0"/>
                <a:cs typeface="Times New Roman" panose="02020603050405020304" pitchFamily="18" charset="0"/>
              </a:rPr>
              <a:t>: “ …..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a:t>
            </a:r>
          </a:p>
        </p:txBody>
      </p:sp>
      <p:cxnSp>
        <p:nvCxnSpPr>
          <p:cNvPr id="3" name="Straight Connector 2"/>
          <p:cNvCxnSpPr/>
          <p:nvPr/>
        </p:nvCxnSpPr>
        <p:spPr>
          <a:xfrm>
            <a:off x="1905070" y="1905040"/>
            <a:ext cx="2057346" cy="0"/>
          </a:xfrm>
          <a:prstGeom prst="line">
            <a:avLst/>
          </a:prstGeom>
          <a:ln w="28575">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a:off x="1853108" y="2362228"/>
            <a:ext cx="5766812" cy="0"/>
          </a:xfrm>
          <a:prstGeom prst="line">
            <a:avLst/>
          </a:prstGeom>
          <a:ln w="28575">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5" name="Straight Connector 14"/>
          <p:cNvCxnSpPr/>
          <p:nvPr/>
        </p:nvCxnSpPr>
        <p:spPr>
          <a:xfrm>
            <a:off x="304912" y="1219258"/>
            <a:ext cx="3276514" cy="0"/>
          </a:xfrm>
          <a:prstGeom prst="line">
            <a:avLst/>
          </a:prstGeom>
          <a:ln w="28575">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7" name="Straight Connector 16"/>
          <p:cNvCxnSpPr/>
          <p:nvPr/>
        </p:nvCxnSpPr>
        <p:spPr>
          <a:xfrm>
            <a:off x="4343406" y="1219258"/>
            <a:ext cx="3581306" cy="0"/>
          </a:xfrm>
          <a:prstGeom prst="line">
            <a:avLst/>
          </a:prstGeom>
          <a:ln w="28575">
            <a:solidFill>
              <a:srgbClr val="FF0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743248" y="508549"/>
            <a:ext cx="3079194" cy="646331"/>
          </a:xfrm>
          <a:prstGeom prst="rect">
            <a:avLst/>
          </a:prstGeom>
        </p:spPr>
        <p:txBody>
          <a:bodyPr wrap="square">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Bài học quý</a:t>
            </a:r>
            <a:endParaRPr lang="en-US" sz="3600" b="1"/>
          </a:p>
        </p:txBody>
      </p:sp>
      <p:sp>
        <p:nvSpPr>
          <p:cNvPr id="5" name="TextBox 4"/>
          <p:cNvSpPr txBox="1"/>
          <p:nvPr/>
        </p:nvSpPr>
        <p:spPr>
          <a:xfrm>
            <a:off x="34551" y="1066862"/>
            <a:ext cx="9109449" cy="550920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Một hôm, </a:t>
            </a:r>
            <a:r>
              <a:rPr lang="en-US" sz="3200" b="1">
                <a:solidFill>
                  <a:srgbClr val="FF0000"/>
                </a:solidFill>
                <a:latin typeface="Times New Roman" panose="02020603050405020304" pitchFamily="18" charset="0"/>
                <a:cs typeface="Times New Roman" panose="02020603050405020304" pitchFamily="18" charset="0"/>
              </a:rPr>
              <a:t>Sẻ</a:t>
            </a:r>
            <a:r>
              <a:rPr lang="en-US" sz="3200">
                <a:latin typeface="Times New Roman" panose="02020603050405020304" pitchFamily="18" charset="0"/>
                <a:cs typeface="Times New Roman" panose="02020603050405020304" pitchFamily="18" charset="0"/>
              </a:rPr>
              <a:t> được bà gửi cho một hộp hạt kê. </a:t>
            </a:r>
            <a:r>
              <a:rPr lang="en-US" sz="3200" b="1">
                <a:solidFill>
                  <a:srgbClr val="FF0000"/>
                </a:solidFill>
                <a:latin typeface="Times New Roman" panose="02020603050405020304" pitchFamily="18" charset="0"/>
                <a:cs typeface="Times New Roman" panose="02020603050405020304" pitchFamily="18" charset="0"/>
              </a:rPr>
              <a:t>Sẻ</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không muốn chia cho </a:t>
            </a:r>
            <a:r>
              <a:rPr lang="en-US" sz="3200" b="1">
                <a:solidFill>
                  <a:srgbClr val="0000FF"/>
                </a:solidFill>
                <a:latin typeface="Times New Roman" panose="02020603050405020304" pitchFamily="18" charset="0"/>
                <a:cs typeface="Times New Roman" panose="02020603050405020304" pitchFamily="18" charset="0"/>
              </a:rPr>
              <a:t>Chích</a:t>
            </a:r>
            <a:r>
              <a:rPr lang="en-US" sz="3200">
                <a:latin typeface="Times New Roman" panose="02020603050405020304" pitchFamily="18" charset="0"/>
                <a:cs typeface="Times New Roman" panose="02020603050405020304" pitchFamily="18" charset="0"/>
              </a:rPr>
              <a:t> cùng ăn. Thế là hằng ngày </a:t>
            </a:r>
            <a:r>
              <a:rPr lang="en-US" sz="3200" b="1">
                <a:solidFill>
                  <a:srgbClr val="FF0000"/>
                </a:solidFill>
                <a:latin typeface="Times New Roman" panose="02020603050405020304" pitchFamily="18" charset="0"/>
                <a:cs typeface="Times New Roman" panose="02020603050405020304" pitchFamily="18" charset="0"/>
              </a:rPr>
              <a:t>Sẻ</a:t>
            </a:r>
            <a:r>
              <a:rPr lang="en-US" sz="3200">
                <a:latin typeface="Times New Roman" panose="02020603050405020304" pitchFamily="18" charset="0"/>
                <a:cs typeface="Times New Roman" panose="02020603050405020304" pitchFamily="18" charset="0"/>
              </a:rPr>
              <a:t> nằm trong tổ ăn hạt kê một mình. Khi ăn hết, </a:t>
            </a:r>
            <a:r>
              <a:rPr lang="en-US" sz="3200" b="1">
                <a:solidFill>
                  <a:srgbClr val="FF0000"/>
                </a:solidFill>
                <a:latin typeface="Times New Roman" panose="02020603050405020304" pitchFamily="18" charset="0"/>
                <a:cs typeface="Times New Roman" panose="02020603050405020304" pitchFamily="18" charset="0"/>
              </a:rPr>
              <a:t>Sẻ</a:t>
            </a:r>
            <a:r>
              <a:rPr lang="en-US" sz="3200">
                <a:latin typeface="Times New Roman" panose="02020603050405020304" pitchFamily="18" charset="0"/>
                <a:cs typeface="Times New Roman" panose="02020603050405020304" pitchFamily="18" charset="0"/>
              </a:rPr>
              <a:t> bèn quẳng chiếc hộp đi. Gió đưa những hạt kê còn sót trong hộp bay xa. </a:t>
            </a:r>
            <a:r>
              <a:rPr lang="en-US" sz="3200" b="1">
                <a:solidFill>
                  <a:srgbClr val="0000FF"/>
                </a:solidFill>
                <a:latin typeface="Times New Roman" panose="02020603050405020304" pitchFamily="18" charset="0"/>
                <a:cs typeface="Times New Roman" panose="02020603050405020304" pitchFamily="18" charset="0"/>
              </a:rPr>
              <a:t>Chích</a:t>
            </a:r>
            <a:r>
              <a:rPr lang="en-US" sz="3200">
                <a:solidFill>
                  <a:srgbClr val="00B0F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đi kiếm mồi, tìm được những hạt kê ngon lành ấy. </a:t>
            </a:r>
            <a:r>
              <a:rPr lang="en-US" sz="3200" b="1">
                <a:solidFill>
                  <a:srgbClr val="0000FF"/>
                </a:solidFill>
                <a:latin typeface="Times New Roman" panose="02020603050405020304" pitchFamily="18" charset="0"/>
                <a:cs typeface="Times New Roman" panose="02020603050405020304" pitchFamily="18" charset="0"/>
              </a:rPr>
              <a:t>Chích</a:t>
            </a:r>
            <a:r>
              <a:rPr lang="en-US" sz="3200">
                <a:latin typeface="Times New Roman" panose="02020603050405020304" pitchFamily="18" charset="0"/>
                <a:cs typeface="Times New Roman" panose="02020603050405020304" pitchFamily="18" charset="0"/>
              </a:rPr>
              <a:t> bèn gói cẩn thận những hạt kê còn sót lại vào một chiếc lá, rồi đi tìm người bạn thân của mình. </a:t>
            </a:r>
            <a:r>
              <a:rPr lang="en-US" sz="3200" b="1">
                <a:solidFill>
                  <a:srgbClr val="0000FF"/>
                </a:solidFill>
                <a:latin typeface="Times New Roman" panose="02020603050405020304" pitchFamily="18" charset="0"/>
                <a:cs typeface="Times New Roman" panose="02020603050405020304" pitchFamily="18" charset="0"/>
              </a:rPr>
              <a:t>Chích</a:t>
            </a:r>
            <a:r>
              <a:rPr lang="en-US" sz="3200">
                <a:latin typeface="Times New Roman" panose="02020603050405020304" pitchFamily="18" charset="0"/>
                <a:cs typeface="Times New Roman" panose="02020603050405020304" pitchFamily="18" charset="0"/>
              </a:rPr>
              <a:t> vui vẻ đưa cho </a:t>
            </a:r>
            <a:r>
              <a:rPr lang="en-US" sz="3200" b="1">
                <a:solidFill>
                  <a:srgbClr val="FF0000"/>
                </a:solidFill>
                <a:latin typeface="Times New Roman" panose="02020603050405020304" pitchFamily="18" charset="0"/>
                <a:cs typeface="Times New Roman" panose="02020603050405020304" pitchFamily="18" charset="0"/>
              </a:rPr>
              <a:t>Sẻ </a:t>
            </a:r>
            <a:r>
              <a:rPr lang="en-US" sz="3200">
                <a:latin typeface="Times New Roman" panose="02020603050405020304" pitchFamily="18" charset="0"/>
                <a:cs typeface="Times New Roman" panose="02020603050405020304" pitchFamily="18" charset="0"/>
              </a:rPr>
              <a:t>một nửa. </a:t>
            </a:r>
            <a:r>
              <a:rPr lang="en-US" sz="3200" b="1">
                <a:solidFill>
                  <a:srgbClr val="FF0000"/>
                </a:solidFill>
                <a:latin typeface="Times New Roman" panose="02020603050405020304" pitchFamily="18" charset="0"/>
                <a:cs typeface="Times New Roman" panose="02020603050405020304" pitchFamily="18" charset="0"/>
              </a:rPr>
              <a:t>Sẻ</a:t>
            </a:r>
            <a:r>
              <a:rPr lang="en-US" sz="3200">
                <a:latin typeface="Times New Roman" panose="02020603050405020304" pitchFamily="18" charset="0"/>
                <a:cs typeface="Times New Roman" panose="02020603050405020304" pitchFamily="18" charset="0"/>
              </a:rPr>
              <a:t> ngượng nghịu nhận quà của </a:t>
            </a:r>
            <a:r>
              <a:rPr lang="en-US" sz="3200" b="1">
                <a:solidFill>
                  <a:srgbClr val="0000FF"/>
                </a:solidFill>
                <a:latin typeface="Times New Roman" panose="02020603050405020304" pitchFamily="18" charset="0"/>
                <a:cs typeface="Times New Roman" panose="02020603050405020304" pitchFamily="18" charset="0"/>
              </a:rPr>
              <a:t>Chích</a:t>
            </a:r>
            <a:r>
              <a:rPr lang="en-US" sz="3200">
                <a:latin typeface="Times New Roman" panose="02020603050405020304" pitchFamily="18" charset="0"/>
                <a:cs typeface="Times New Roman" panose="02020603050405020304" pitchFamily="18" charset="0"/>
              </a:rPr>
              <a:t> và tự nhủ: “</a:t>
            </a:r>
            <a:r>
              <a:rPr lang="en-US" sz="3200" b="1">
                <a:solidFill>
                  <a:srgbClr val="0000FF"/>
                </a:solidFill>
                <a:latin typeface="Times New Roman" panose="02020603050405020304" pitchFamily="18" charset="0"/>
                <a:cs typeface="Times New Roman" panose="02020603050405020304" pitchFamily="18" charset="0"/>
              </a:rPr>
              <a:t>Chích</a:t>
            </a:r>
            <a:r>
              <a:rPr lang="en-US" sz="3200">
                <a:latin typeface="Times New Roman" panose="02020603050405020304" pitchFamily="18" charset="0"/>
                <a:cs typeface="Times New Roman" panose="02020603050405020304" pitchFamily="18" charset="0"/>
              </a:rPr>
              <a:t> đã cho mình một bài học quý về tình bạn.”</a:t>
            </a:r>
          </a:p>
        </p:txBody>
      </p:sp>
      <p:pic>
        <p:nvPicPr>
          <p:cNvPr id="6" name="Picture 64519" descr="0001-1"/>
          <p:cNvPicPr>
            <a:picLocks noChangeAspect="1"/>
          </p:cNvPicPr>
          <p:nvPr/>
        </p:nvPicPr>
        <p:blipFill>
          <a:blip r:embed="rId3"/>
          <a:stretch>
            <a:fillRect/>
          </a:stretch>
        </p:blipFill>
        <p:spPr>
          <a:xfrm>
            <a:off x="457308" y="49171"/>
            <a:ext cx="828675" cy="1109720"/>
          </a:xfrm>
          <a:prstGeom prst="rect">
            <a:avLst/>
          </a:prstGeom>
          <a:noFill/>
          <a:ln w="9525">
            <a:noFill/>
          </a:ln>
        </p:spPr>
      </p:pic>
      <p:pic>
        <p:nvPicPr>
          <p:cNvPr id="7" name="Picture 64521" descr="0004-1"/>
          <p:cNvPicPr>
            <a:picLocks noChangeAspect="1"/>
          </p:cNvPicPr>
          <p:nvPr/>
        </p:nvPicPr>
        <p:blipFill>
          <a:blip r:embed="rId4"/>
          <a:stretch>
            <a:fillRect/>
          </a:stretch>
        </p:blipFill>
        <p:spPr>
          <a:xfrm>
            <a:off x="7418762" y="128020"/>
            <a:ext cx="1428750" cy="1066866"/>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65538" name="Text Box 65537"/>
          <p:cNvSpPr txBox="1"/>
          <p:nvPr/>
        </p:nvSpPr>
        <p:spPr>
          <a:xfrm>
            <a:off x="20840" y="1066862"/>
            <a:ext cx="9144000" cy="3477875"/>
          </a:xfrm>
          <a:prstGeom prst="rect">
            <a:avLst/>
          </a:prstGeom>
          <a:noFill/>
          <a:ln w="9525">
            <a:noFill/>
          </a:ln>
        </p:spPr>
        <p:txBody>
          <a:bodyPr anchor="t">
            <a:spAutoFit/>
          </a:bodyPr>
          <a:lstStyle/>
          <a:p>
            <a:pPr marL="571500" indent="-571500">
              <a:spcBef>
                <a:spcPct val="50000"/>
              </a:spcBef>
              <a:buFontTx/>
              <a:buChar char="-"/>
            </a:pPr>
            <a:r>
              <a:rPr lang="en-US" sz="4400" b="1">
                <a:solidFill>
                  <a:srgbClr val="CC00CC"/>
                </a:solidFill>
                <a:latin typeface="Times New Roman" panose="02020603050405020304" pitchFamily="18" charset="0"/>
                <a:cs typeface="Times New Roman" panose="02020603050405020304" pitchFamily="18" charset="0"/>
              </a:rPr>
              <a:t>Kể lại câu chuyện Bài học quý.</a:t>
            </a:r>
          </a:p>
          <a:p>
            <a:pPr marL="571500" indent="-571500">
              <a:spcBef>
                <a:spcPct val="50000"/>
              </a:spcBef>
              <a:buFontTx/>
              <a:buChar char="-"/>
            </a:pPr>
            <a:r>
              <a:rPr lang="en-US" sz="4400" b="1">
                <a:solidFill>
                  <a:srgbClr val="0000FF"/>
                </a:solidFill>
                <a:latin typeface="Times New Roman" panose="02020603050405020304" pitchFamily="18" charset="0"/>
                <a:cs typeface="Times New Roman" panose="02020603050405020304" pitchFamily="18" charset="0"/>
              </a:rPr>
              <a:t>Hoàn thành các bài tập.</a:t>
            </a:r>
          </a:p>
          <a:p>
            <a:pPr marL="571500" indent="-571500">
              <a:spcBef>
                <a:spcPct val="50000"/>
              </a:spcBef>
              <a:buFontTx/>
              <a:buChar char="-"/>
            </a:pPr>
            <a:r>
              <a:rPr lang="en-US" sz="4400" b="1">
                <a:solidFill>
                  <a:srgbClr val="000066"/>
                </a:solidFill>
                <a:latin typeface="Times New Roman" panose="02020603050405020304" pitchFamily="18" charset="0"/>
                <a:cs typeface="Times New Roman" panose="02020603050405020304" pitchFamily="18" charset="0"/>
              </a:rPr>
              <a:t>Xem trước bài: Tả ngoại hình của nhân vật trong bài văn kể chuyện.</a:t>
            </a:r>
          </a:p>
        </p:txBody>
      </p:sp>
      <p:sp>
        <p:nvSpPr>
          <p:cNvPr id="65539" name="Text Box 65538"/>
          <p:cNvSpPr txBox="1"/>
          <p:nvPr/>
        </p:nvSpPr>
        <p:spPr>
          <a:xfrm>
            <a:off x="2286060" y="152486"/>
            <a:ext cx="5029068" cy="769441"/>
          </a:xfrm>
          <a:prstGeom prst="rect">
            <a:avLst/>
          </a:prstGeom>
          <a:noFill/>
          <a:ln w="9525">
            <a:noFill/>
          </a:ln>
        </p:spPr>
        <p:txBody>
          <a:bodyPr wrap="square">
            <a:spAutoFit/>
          </a:bodyPr>
          <a:lstStyle/>
          <a:p>
            <a:pPr algn="ctr">
              <a:spcBef>
                <a:spcPct val="50000"/>
              </a:spcBef>
            </a:pPr>
            <a:r>
              <a:rPr lang="en-US" sz="4400" b="1" noProof="1">
                <a:solidFill>
                  <a:srgbClr val="FF3300"/>
                </a:solidFill>
                <a:effectLst>
                  <a:outerShdw blurRad="38100" dist="38100" dir="2700000">
                    <a:srgbClr val="000000"/>
                  </a:outerShdw>
                </a:effectLst>
                <a:latin typeface="Times New Roman" panose="02020603050405020304" pitchFamily="18" charset="0"/>
                <a:cs typeface="Times New Roman" panose="02020603050405020304" pitchFamily="18" charset="0"/>
              </a:rPr>
              <a:t>Hướng dẫn tự học</a:t>
            </a:r>
            <a:endParaRPr sz="4400" b="1" noProof="1">
              <a:solidFill>
                <a:srgbClr val="FF3300"/>
              </a:solidFill>
              <a:effectLst>
                <a:outerShdw blurRad="38100" dist="38100" dir="2700000">
                  <a:srgbClr val="000000"/>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circle(in)">
                                      <p:cBhvr>
                                        <p:cTn id="7" dur="2000"/>
                                        <p:tgtEl>
                                          <p:spTgt spid="6553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5538"/>
                                        </p:tgtEl>
                                        <p:attrNameLst>
                                          <p:attrName>style.visibility</p:attrName>
                                        </p:attrNameLst>
                                      </p:cBhvr>
                                      <p:to>
                                        <p:strVal val="visible"/>
                                      </p:to>
                                    </p:set>
                                    <p:animEffect transition="in" filter="circle(in)">
                                      <p:cBhvr>
                                        <p:cTn id="11" dur="2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WordArt 4"/>
          <p:cNvSpPr>
            <a:spLocks noChangeArrowheads="1" noChangeShapeType="1" noTextEdit="1"/>
          </p:cNvSpPr>
          <p:nvPr/>
        </p:nvSpPr>
        <p:spPr bwMode="auto">
          <a:xfrm>
            <a:off x="688769" y="2098055"/>
            <a:ext cx="7718961" cy="1670297"/>
          </a:xfrm>
          <a:prstGeom prst="rect">
            <a:avLst/>
          </a:prstGeom>
          <a:noFill/>
        </p:spPr>
        <p:txBody>
          <a:bodyPr wrap="none" fromWordArt="1">
            <a:prstTxWarp prst="textPlain">
              <a:avLst>
                <a:gd name="adj" fmla="val 50000"/>
              </a:avLst>
            </a:prstTxWarp>
          </a:bodyPr>
          <a:lstStyle/>
          <a:p>
            <a:pPr algn="ctr"/>
            <a:r>
              <a:rPr lang="vi-VN" sz="3600" kern="10" dirty="0">
                <a:ln w="9525">
                  <a:solidFill>
                    <a:srgbClr val="CCFFFF"/>
                  </a:solidFill>
                  <a:round/>
                </a:ln>
                <a:solidFill>
                  <a:srgbClr val="0070C0"/>
                </a:solidFill>
                <a:latin typeface="Arial" panose="020B0604020202020204"/>
                <a:cs typeface="Arial" panose="020B0604020202020204"/>
              </a:rPr>
              <a:t>Chúc các em chăm ngoan - học giỏi</a:t>
            </a:r>
            <a:endParaRPr lang="en-US" sz="3600" kern="10" dirty="0">
              <a:ln w="9525">
                <a:solidFill>
                  <a:srgbClr val="CCFFFF"/>
                </a:solidFill>
                <a:round/>
              </a:ln>
              <a:solidFill>
                <a:srgbClr val="0070C0"/>
              </a:solidFill>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1000" fill="hold"/>
                                        <p:tgtEl>
                                          <p:spTgt spid="3"/>
                                        </p:tgtEl>
                                        <p:attrNameLst>
                                          <p:attrName>style.color</p:attrName>
                                        </p:attrNameLst>
                                      </p:cBhvr>
                                      <p:by>
                                        <p:hsl h="-7200000" s="0" l="0"/>
                                      </p:by>
                                    </p:animClr>
                                    <p:animClr clrSpc="hsl" dir="cw">
                                      <p:cBhvr>
                                        <p:cTn id="7" dur="1000" fill="hold"/>
                                        <p:tgtEl>
                                          <p:spTgt spid="3"/>
                                        </p:tgtEl>
                                        <p:attrNameLst>
                                          <p:attrName>fillcolor</p:attrName>
                                        </p:attrNameLst>
                                      </p:cBhvr>
                                      <p:by>
                                        <p:hsl h="-7200000" s="0" l="0"/>
                                      </p:by>
                                    </p:animClr>
                                    <p:animClr clrSpc="hsl" dir="cw">
                                      <p:cBhvr>
                                        <p:cTn id="8" dur="1000" fill="hold"/>
                                        <p:tgtEl>
                                          <p:spTgt spid="3"/>
                                        </p:tgtEl>
                                        <p:attrNameLst>
                                          <p:attrName>stroke.color</p:attrName>
                                        </p:attrNameLst>
                                      </p:cBhvr>
                                      <p:by>
                                        <p:hsl h="-7200000" s="0" l="0"/>
                                      </p:by>
                                    </p:animClr>
                                    <p:set>
                                      <p:cBhvr>
                                        <p:cTn id="9" dur="1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121" descr="Picture2"/>
          <p:cNvPicPr>
            <a:picLocks noChangeAspect="1"/>
          </p:cNvPicPr>
          <p:nvPr/>
        </p:nvPicPr>
        <p:blipFill>
          <a:blip r:embed="rId2">
            <a:clrChange>
              <a:clrFrom>
                <a:srgbClr val="FFFFFF"/>
              </a:clrFrom>
              <a:clrTo>
                <a:srgbClr val="FFFFFF">
                  <a:alpha val="0"/>
                </a:srgbClr>
              </a:clrTo>
            </a:clrChange>
          </a:blip>
          <a:stretch>
            <a:fillRect/>
          </a:stretch>
        </p:blipFill>
        <p:spPr>
          <a:xfrm>
            <a:off x="-152400" y="152400"/>
            <a:ext cx="9448800" cy="7183438"/>
          </a:xfrm>
          <a:prstGeom prst="rect">
            <a:avLst/>
          </a:prstGeom>
          <a:noFill/>
          <a:ln w="9525">
            <a:noFill/>
          </a:ln>
        </p:spPr>
      </p:pic>
      <p:pic>
        <p:nvPicPr>
          <p:cNvPr id="7170" name="Picture 5122" descr="hoadong"/>
          <p:cNvPicPr>
            <a:picLocks noChangeAspect="1"/>
          </p:cNvPicPr>
          <p:nvPr/>
        </p:nvPicPr>
        <p:blipFill>
          <a:blip r:embed="rId3"/>
          <a:stretch>
            <a:fillRect/>
          </a:stretch>
        </p:blipFill>
        <p:spPr>
          <a:xfrm>
            <a:off x="228600" y="6096000"/>
            <a:ext cx="654050" cy="685800"/>
          </a:xfrm>
          <a:prstGeom prst="rect">
            <a:avLst/>
          </a:prstGeom>
          <a:noFill/>
          <a:ln w="9525">
            <a:noFill/>
          </a:ln>
        </p:spPr>
      </p:pic>
      <p:pic>
        <p:nvPicPr>
          <p:cNvPr id="7171" name="Picture 5123" descr="hoadong"/>
          <p:cNvPicPr>
            <a:picLocks noChangeAspect="1"/>
          </p:cNvPicPr>
          <p:nvPr/>
        </p:nvPicPr>
        <p:blipFill>
          <a:blip r:embed="rId3"/>
          <a:stretch>
            <a:fillRect/>
          </a:stretch>
        </p:blipFill>
        <p:spPr>
          <a:xfrm>
            <a:off x="8489950" y="6172200"/>
            <a:ext cx="654050" cy="685800"/>
          </a:xfrm>
          <a:prstGeom prst="rect">
            <a:avLst/>
          </a:prstGeom>
          <a:noFill/>
          <a:ln w="9525">
            <a:noFill/>
          </a:ln>
        </p:spPr>
      </p:pic>
      <p:pic>
        <p:nvPicPr>
          <p:cNvPr id="7172" name="Picture 5124" descr="hoadong"/>
          <p:cNvPicPr>
            <a:picLocks noChangeAspect="1"/>
          </p:cNvPicPr>
          <p:nvPr/>
        </p:nvPicPr>
        <p:blipFill>
          <a:blip r:embed="rId3"/>
          <a:stretch>
            <a:fillRect/>
          </a:stretch>
        </p:blipFill>
        <p:spPr>
          <a:xfrm>
            <a:off x="5029200" y="6172200"/>
            <a:ext cx="654050" cy="685800"/>
          </a:xfrm>
          <a:prstGeom prst="rect">
            <a:avLst/>
          </a:prstGeom>
          <a:noFill/>
          <a:ln w="9525">
            <a:noFill/>
          </a:ln>
        </p:spPr>
      </p:pic>
      <p:pic>
        <p:nvPicPr>
          <p:cNvPr id="7173" name="Picture 5125" descr="hoadong"/>
          <p:cNvPicPr>
            <a:picLocks noChangeAspect="1"/>
          </p:cNvPicPr>
          <p:nvPr/>
        </p:nvPicPr>
        <p:blipFill>
          <a:blip r:embed="rId3"/>
          <a:stretch>
            <a:fillRect/>
          </a:stretch>
        </p:blipFill>
        <p:spPr>
          <a:xfrm>
            <a:off x="8458200" y="0"/>
            <a:ext cx="654050" cy="685800"/>
          </a:xfrm>
          <a:prstGeom prst="rect">
            <a:avLst/>
          </a:prstGeom>
          <a:noFill/>
          <a:ln w="9525">
            <a:noFill/>
          </a:ln>
        </p:spPr>
      </p:pic>
      <p:pic>
        <p:nvPicPr>
          <p:cNvPr id="7174" name="Picture 5126" descr="hoadong"/>
          <p:cNvPicPr>
            <a:picLocks noChangeAspect="1"/>
          </p:cNvPicPr>
          <p:nvPr/>
        </p:nvPicPr>
        <p:blipFill>
          <a:blip r:embed="rId3"/>
          <a:stretch>
            <a:fillRect/>
          </a:stretch>
        </p:blipFill>
        <p:spPr>
          <a:xfrm>
            <a:off x="228600" y="914400"/>
            <a:ext cx="654050" cy="685800"/>
          </a:xfrm>
          <a:prstGeom prst="rect">
            <a:avLst/>
          </a:prstGeom>
          <a:noFill/>
          <a:ln w="9525">
            <a:noFill/>
          </a:ln>
        </p:spPr>
      </p:pic>
      <p:pic>
        <p:nvPicPr>
          <p:cNvPr id="7175" name="Picture 5127" descr="hoadong"/>
          <p:cNvPicPr>
            <a:picLocks noChangeAspect="1"/>
          </p:cNvPicPr>
          <p:nvPr/>
        </p:nvPicPr>
        <p:blipFill>
          <a:blip r:embed="rId3"/>
          <a:stretch>
            <a:fillRect/>
          </a:stretch>
        </p:blipFill>
        <p:spPr>
          <a:xfrm>
            <a:off x="7740650" y="-3962400"/>
            <a:ext cx="654050" cy="685800"/>
          </a:xfrm>
          <a:prstGeom prst="rect">
            <a:avLst/>
          </a:prstGeom>
          <a:noFill/>
          <a:ln w="9525">
            <a:noFill/>
          </a:ln>
        </p:spPr>
      </p:pic>
      <p:pic>
        <p:nvPicPr>
          <p:cNvPr id="7176" name="Picture 5131" descr="hoadong"/>
          <p:cNvPicPr>
            <a:picLocks noChangeAspect="1"/>
          </p:cNvPicPr>
          <p:nvPr/>
        </p:nvPicPr>
        <p:blipFill>
          <a:blip r:embed="rId3"/>
          <a:stretch>
            <a:fillRect/>
          </a:stretch>
        </p:blipFill>
        <p:spPr>
          <a:xfrm>
            <a:off x="4343400" y="0"/>
            <a:ext cx="654050" cy="685800"/>
          </a:xfrm>
          <a:prstGeom prst="rect">
            <a:avLst/>
          </a:prstGeom>
          <a:noFill/>
          <a:ln w="9525">
            <a:noFill/>
          </a:ln>
        </p:spPr>
      </p:pic>
      <p:pic>
        <p:nvPicPr>
          <p:cNvPr id="7177" name="Picture 5134" descr="hoadong"/>
          <p:cNvPicPr>
            <a:picLocks noChangeAspect="1"/>
          </p:cNvPicPr>
          <p:nvPr/>
        </p:nvPicPr>
        <p:blipFill>
          <a:blip r:embed="rId3"/>
          <a:stretch>
            <a:fillRect/>
          </a:stretch>
        </p:blipFill>
        <p:spPr>
          <a:xfrm>
            <a:off x="8489950" y="3276600"/>
            <a:ext cx="654050" cy="685800"/>
          </a:xfrm>
          <a:prstGeom prst="rect">
            <a:avLst/>
          </a:prstGeom>
          <a:noFill/>
          <a:ln w="9525">
            <a:noFill/>
          </a:ln>
        </p:spPr>
      </p:pic>
      <p:sp>
        <p:nvSpPr>
          <p:cNvPr id="5137" name="Rectangles 5136"/>
          <p:cNvSpPr/>
          <p:nvPr/>
        </p:nvSpPr>
        <p:spPr>
          <a:xfrm>
            <a:off x="1828872" y="1600201"/>
            <a:ext cx="6608592" cy="2057394"/>
          </a:xfrm>
          <a:prstGeom prst="rect">
            <a:avLst/>
          </a:prstGeom>
        </p:spPr>
        <p:txBody>
          <a:bodyPr wrap="none" fromWordArt="1">
            <a:prstTxWarp prst="textWave1">
              <a:avLst>
                <a:gd name="adj1" fmla="val 11713"/>
                <a:gd name="adj2" fmla="val 0"/>
              </a:avLst>
            </a:prstTxWarp>
            <a:normAutofit/>
          </a:bodyPr>
          <a:lstStyle/>
          <a:p>
            <a:pPr algn="ctr"/>
            <a:r>
              <a:rPr lang="en-US" sz="3600" b="1">
                <a:ln w="9525" cap="flat" cmpd="sng">
                  <a:solidFill>
                    <a:srgbClr val="CC99FF"/>
                  </a:solidFill>
                  <a:prstDash val="solid"/>
                  <a:round/>
                  <a:headEnd type="none" w="med" len="med"/>
                  <a:tailEnd type="none" w="med" len="med"/>
                </a:ln>
                <a:solidFill>
                  <a:srgbClr val="FF0000"/>
                </a:solidFill>
                <a:effectLst>
                  <a:outerShdw dist="53882" dir="2699999" algn="ctr" rotWithShape="0">
                    <a:srgbClr val="9999FF">
                      <a:alpha val="80000"/>
                    </a:srgbClr>
                  </a:outerShdw>
                </a:effectLst>
                <a:latin typeface="Times New Roman" panose="02020603050405020304" pitchFamily="18" charset="0"/>
                <a:ea typeface="VNI-Vari" charset="0"/>
                <a:cs typeface="Times New Roman" panose="02020603050405020304" pitchFamily="18" charset="0"/>
              </a:rPr>
              <a:t>KỂ LẠI HÀNH ĐỘNG </a:t>
            </a:r>
            <a:br>
              <a:rPr lang="en-US" sz="3600" b="1">
                <a:ln w="9525" cap="flat" cmpd="sng">
                  <a:solidFill>
                    <a:srgbClr val="CC99FF"/>
                  </a:solidFill>
                  <a:prstDash val="solid"/>
                  <a:round/>
                  <a:headEnd type="none" w="med" len="med"/>
                  <a:tailEnd type="none" w="med" len="med"/>
                </a:ln>
                <a:solidFill>
                  <a:srgbClr val="FF0000"/>
                </a:solidFill>
                <a:effectLst>
                  <a:outerShdw dist="53882" dir="2699999" algn="ctr" rotWithShape="0">
                    <a:srgbClr val="9999FF">
                      <a:alpha val="80000"/>
                    </a:srgbClr>
                  </a:outerShdw>
                </a:effectLst>
                <a:latin typeface="Times New Roman" panose="02020603050405020304" pitchFamily="18" charset="0"/>
                <a:ea typeface="VNI-Vari" charset="0"/>
                <a:cs typeface="Times New Roman" panose="02020603050405020304" pitchFamily="18" charset="0"/>
              </a:rPr>
            </a:br>
            <a:r>
              <a:rPr lang="en-US" sz="3600" b="1">
                <a:ln w="9525" cap="flat" cmpd="sng">
                  <a:solidFill>
                    <a:srgbClr val="CC99FF"/>
                  </a:solidFill>
                  <a:prstDash val="solid"/>
                  <a:round/>
                  <a:headEnd type="none" w="med" len="med"/>
                  <a:tailEnd type="none" w="med" len="med"/>
                </a:ln>
                <a:solidFill>
                  <a:srgbClr val="FF0000"/>
                </a:solidFill>
                <a:effectLst>
                  <a:outerShdw dist="53882" dir="2699999" algn="ctr" rotWithShape="0">
                    <a:srgbClr val="9999FF">
                      <a:alpha val="80000"/>
                    </a:srgbClr>
                  </a:outerShdw>
                </a:effectLst>
                <a:latin typeface="Times New Roman" panose="02020603050405020304" pitchFamily="18" charset="0"/>
                <a:ea typeface="VNI-Vari" charset="0"/>
                <a:cs typeface="Times New Roman" panose="02020603050405020304" pitchFamily="18" charset="0"/>
              </a:rPr>
              <a:t>CỦA NHÂN VẬT</a:t>
            </a:r>
          </a:p>
        </p:txBody>
      </p:sp>
      <p:sp>
        <p:nvSpPr>
          <p:cNvPr id="7179" name="Text Box 5137"/>
          <p:cNvSpPr txBox="1"/>
          <p:nvPr/>
        </p:nvSpPr>
        <p:spPr>
          <a:xfrm>
            <a:off x="669937" y="630704"/>
            <a:ext cx="8001000" cy="769441"/>
          </a:xfrm>
          <a:prstGeom prst="rect">
            <a:avLst/>
          </a:prstGeom>
          <a:noFill/>
          <a:ln w="9525">
            <a:noFill/>
          </a:ln>
        </p:spPr>
        <p:txBody>
          <a:bodyPr anchor="t">
            <a:spAutoFit/>
          </a:bodyPr>
          <a:lstStyle/>
          <a:p>
            <a:pPr algn="ctr">
              <a:spcBef>
                <a:spcPct val="50000"/>
              </a:spcBef>
            </a:pPr>
            <a:r>
              <a:rPr lang="en-US" sz="4400" u="sng">
                <a:solidFill>
                  <a:schemeClr val="tx2"/>
                </a:solidFill>
                <a:latin typeface="Times New Roman" panose="02020603050405020304" pitchFamily="18" charset="0"/>
                <a:cs typeface="Times New Roman" panose="02020603050405020304" pitchFamily="18" charset="0"/>
              </a:rPr>
              <a:t>Tập làm văn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iterate type="wd">
                                    <p:tmPct val="10000"/>
                                  </p:iterate>
                                  <p:childTnLst>
                                    <p:set>
                                      <p:cBhvr>
                                        <p:cTn id="6" dur="1" fill="hold">
                                          <p:stCondLst>
                                            <p:cond delay="0"/>
                                          </p:stCondLst>
                                        </p:cTn>
                                        <p:tgtEl>
                                          <p:spTgt spid="5137"/>
                                        </p:tgtEl>
                                        <p:attrNameLst>
                                          <p:attrName>style.visibility</p:attrName>
                                        </p:attrNameLst>
                                      </p:cBhvr>
                                      <p:to>
                                        <p:strVal val="visible"/>
                                      </p:to>
                                    </p:set>
                                    <p:animEffect transition="in" filter="blinds(horizontal)">
                                      <p:cBhvr>
                                        <p:cTn id="7" dur="500"/>
                                        <p:tgtEl>
                                          <p:spTgt spid="5137"/>
                                        </p:tgtEl>
                                      </p:cBhvr>
                                    </p:animEffect>
                                  </p:childTnLst>
                                </p:cTn>
                              </p:par>
                            </p:childTnLst>
                          </p:cTn>
                        </p:par>
                        <p:par>
                          <p:cTn id="8" fill="hold">
                            <p:stCondLst>
                              <p:cond delay="500"/>
                            </p:stCondLst>
                            <p:childTnLst>
                              <p:par>
                                <p:cTn id="9" presetID="26" presetClass="emph" presetSubtype="0" repeatCount="indefinite" fill="hold" nodeType="afterEffect">
                                  <p:stCondLst>
                                    <p:cond delay="0"/>
                                  </p:stCondLst>
                                  <p:iterate type="wd">
                                    <p:tmPct val="10000"/>
                                  </p:iterate>
                                  <p:childTnLst>
                                    <p:animEffect transition="out" filter="fade">
                                      <p:cBhvr>
                                        <p:cTn id="10" dur="1000" tmFilter="0, 0; .2, .5; .8, .5; 1, 0"/>
                                        <p:tgtEl>
                                          <p:spTgt spid="5137"/>
                                        </p:tgtEl>
                                      </p:cBhvr>
                                    </p:animEffect>
                                    <p:animScale>
                                      <p:cBhvr>
                                        <p:cTn id="11" dur="500" autoRev="1" fill="hold"/>
                                        <p:tgtEl>
                                          <p:spTgt spid="51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5643"/>
            <a:ext cx="9144000" cy="6858000"/>
          </a:xfrm>
          <a:prstGeom prst="rect">
            <a:avLst/>
          </a:prstGeom>
        </p:spPr>
      </p:pic>
      <p:sp>
        <p:nvSpPr>
          <p:cNvPr id="4" name="Subtitle 2"/>
          <p:cNvSpPr txBox="1">
            <a:spLocks noGrp="1"/>
          </p:cNvSpPr>
          <p:nvPr>
            <p:ph type="title"/>
          </p:nvPr>
        </p:nvSpPr>
        <p:spPr>
          <a:xfrm>
            <a:off x="838298" y="90"/>
            <a:ext cx="7886700" cy="20254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3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3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endParaRPr lang="en-US" sz="3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en-US" sz="48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sz="48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48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r>
              <a:rPr lang="en-US" sz="48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br>
              <a:rPr lang="en-US" sz="48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8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8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sz="48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endParaRPr lang="en-US" sz="4800" b="1"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Arrow: Right 8"/>
          <p:cNvSpPr/>
          <p:nvPr/>
        </p:nvSpPr>
        <p:spPr>
          <a:xfrm>
            <a:off x="460416" y="2518717"/>
            <a:ext cx="444500" cy="304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C000"/>
              </a:solidFill>
            </a:endParaRPr>
          </a:p>
        </p:txBody>
      </p:sp>
      <p:sp>
        <p:nvSpPr>
          <p:cNvPr id="7" name="Arrow: Right 9"/>
          <p:cNvSpPr/>
          <p:nvPr/>
        </p:nvSpPr>
        <p:spPr>
          <a:xfrm>
            <a:off x="474704" y="3472805"/>
            <a:ext cx="444500" cy="304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Arrow: Right 10"/>
          <p:cNvSpPr/>
          <p:nvPr/>
        </p:nvSpPr>
        <p:spPr>
          <a:xfrm>
            <a:off x="462004" y="4412605"/>
            <a:ext cx="442912" cy="304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TextBox 3"/>
          <p:cNvSpPr txBox="1">
            <a:spLocks noChangeArrowheads="1"/>
          </p:cNvSpPr>
          <p:nvPr/>
        </p:nvSpPr>
        <p:spPr bwMode="auto">
          <a:xfrm>
            <a:off x="1049378" y="2277418"/>
            <a:ext cx="5427572" cy="738664"/>
          </a:xfrm>
          <a:prstGeom prst="rect">
            <a:avLst/>
          </a:prstGeom>
          <a:solidFill>
            <a:srgbClr val="FFC000"/>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4200" b="1" dirty="0">
                <a:solidFill>
                  <a:schemeClr val="bg1"/>
                </a:solidFill>
                <a:latin typeface="Times New Roman" panose="02020603050405020304" pitchFamily="18" charset="0"/>
                <a:cs typeface="Times New Roman" panose="02020603050405020304" pitchFamily="18" charset="0"/>
              </a:rPr>
              <a:t>Hoạt động 1: </a:t>
            </a:r>
            <a:r>
              <a:rPr lang="en-US" altLang="en-US" sz="4200" b="1" dirty="0" err="1">
                <a:solidFill>
                  <a:schemeClr val="bg1"/>
                </a:solidFill>
                <a:latin typeface="Times New Roman" panose="02020603050405020304" pitchFamily="18" charset="0"/>
                <a:cs typeface="Times New Roman" panose="02020603050405020304" pitchFamily="18" charset="0"/>
              </a:rPr>
              <a:t>Nhận</a:t>
            </a:r>
            <a:r>
              <a:rPr lang="en-US" altLang="en-US" sz="4200" b="1" dirty="0">
                <a:solidFill>
                  <a:schemeClr val="bg1"/>
                </a:solidFill>
                <a:latin typeface="Times New Roman" panose="02020603050405020304" pitchFamily="18" charset="0"/>
                <a:cs typeface="Times New Roman" panose="02020603050405020304" pitchFamily="18" charset="0"/>
              </a:rPr>
              <a:t> </a:t>
            </a:r>
            <a:r>
              <a:rPr lang="en-US" altLang="en-US" sz="4200" b="1" dirty="0" err="1">
                <a:solidFill>
                  <a:schemeClr val="bg1"/>
                </a:solidFill>
                <a:latin typeface="Times New Roman" panose="02020603050405020304" pitchFamily="18" charset="0"/>
                <a:cs typeface="Times New Roman" panose="02020603050405020304" pitchFamily="18" charset="0"/>
              </a:rPr>
              <a:t>xét</a:t>
            </a:r>
            <a:endParaRPr lang="en-US" altLang="en-US" sz="4200" b="1" dirty="0">
              <a:solidFill>
                <a:schemeClr val="bg1"/>
              </a:solidFill>
              <a:latin typeface="Times New Roman" panose="02020603050405020304" pitchFamily="18" charset="0"/>
              <a:cs typeface="Times New Roman" panose="02020603050405020304" pitchFamily="18" charset="0"/>
            </a:endParaRPr>
          </a:p>
        </p:txBody>
      </p:sp>
      <p:sp>
        <p:nvSpPr>
          <p:cNvPr id="10" name="TextBox 4"/>
          <p:cNvSpPr txBox="1">
            <a:spLocks noChangeArrowheads="1"/>
          </p:cNvSpPr>
          <p:nvPr/>
        </p:nvSpPr>
        <p:spPr bwMode="auto">
          <a:xfrm>
            <a:off x="1076366" y="3263256"/>
            <a:ext cx="5705376" cy="738664"/>
          </a:xfrm>
          <a:prstGeom prst="rect">
            <a:avLst/>
          </a:prstGeom>
          <a:solidFill>
            <a:srgbClr val="7030A0"/>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4200" b="1" dirty="0">
                <a:solidFill>
                  <a:schemeClr val="bg1"/>
                </a:solidFill>
                <a:latin typeface="Times New Roman" panose="02020603050405020304" pitchFamily="18" charset="0"/>
                <a:cs typeface="Times New Roman" panose="02020603050405020304" pitchFamily="18" charset="0"/>
              </a:rPr>
              <a:t>Hoạt động 2: </a:t>
            </a:r>
            <a:r>
              <a:rPr lang="en-US" altLang="en-US" sz="4200" b="1" dirty="0" err="1">
                <a:solidFill>
                  <a:schemeClr val="bg1"/>
                </a:solidFill>
                <a:latin typeface="Times New Roman" panose="02020603050405020304" pitchFamily="18" charset="0"/>
                <a:cs typeface="Times New Roman" panose="02020603050405020304" pitchFamily="18" charset="0"/>
              </a:rPr>
              <a:t>Ghi</a:t>
            </a:r>
            <a:r>
              <a:rPr lang="en-US" altLang="en-US" sz="4200" b="1" dirty="0">
                <a:solidFill>
                  <a:schemeClr val="bg1"/>
                </a:solidFill>
                <a:latin typeface="Times New Roman" panose="02020603050405020304" pitchFamily="18" charset="0"/>
                <a:cs typeface="Times New Roman" panose="02020603050405020304" pitchFamily="18" charset="0"/>
              </a:rPr>
              <a:t> </a:t>
            </a:r>
            <a:r>
              <a:rPr lang="en-US" altLang="en-US" sz="4200" b="1" dirty="0" err="1">
                <a:solidFill>
                  <a:schemeClr val="bg1"/>
                </a:solidFill>
                <a:latin typeface="Times New Roman" panose="02020603050405020304" pitchFamily="18" charset="0"/>
                <a:cs typeface="Times New Roman" panose="02020603050405020304" pitchFamily="18" charset="0"/>
              </a:rPr>
              <a:t>nhớ</a:t>
            </a:r>
            <a:endParaRPr lang="en-US" altLang="en-US" sz="4200" b="1" dirty="0">
              <a:solidFill>
                <a:schemeClr val="bg1"/>
              </a:solidFill>
              <a:latin typeface="Times New Roman" panose="02020603050405020304" pitchFamily="18" charset="0"/>
              <a:cs typeface="Times New Roman" panose="02020603050405020304" pitchFamily="18" charset="0"/>
            </a:endParaRPr>
          </a:p>
        </p:txBody>
      </p:sp>
      <p:sp>
        <p:nvSpPr>
          <p:cNvPr id="11" name="TextBox 5"/>
          <p:cNvSpPr txBox="1">
            <a:spLocks noChangeArrowheads="1"/>
          </p:cNvSpPr>
          <p:nvPr/>
        </p:nvSpPr>
        <p:spPr bwMode="auto">
          <a:xfrm>
            <a:off x="1079540" y="4204643"/>
            <a:ext cx="5702202" cy="738664"/>
          </a:xfrm>
          <a:prstGeom prst="rect">
            <a:avLst/>
          </a:prstGeom>
          <a:solidFill>
            <a:srgbClr val="00B0F0"/>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4200" b="1" dirty="0">
                <a:solidFill>
                  <a:schemeClr val="bg1"/>
                </a:solidFill>
                <a:latin typeface="Times New Roman" panose="02020603050405020304" pitchFamily="18" charset="0"/>
                <a:cs typeface="Times New Roman" panose="02020603050405020304" pitchFamily="18" charset="0"/>
              </a:rPr>
              <a:t>Hoạt động 3: </a:t>
            </a:r>
            <a:r>
              <a:rPr lang="en-US" altLang="en-US" sz="4200" b="1" dirty="0" err="1">
                <a:solidFill>
                  <a:schemeClr val="bg1"/>
                </a:solidFill>
                <a:latin typeface="Times New Roman" panose="02020603050405020304" pitchFamily="18" charset="0"/>
                <a:cs typeface="Times New Roman" panose="02020603050405020304" pitchFamily="18" charset="0"/>
              </a:rPr>
              <a:t>Luyện</a:t>
            </a:r>
            <a:r>
              <a:rPr lang="en-US" altLang="en-US" sz="4200" b="1" dirty="0">
                <a:solidFill>
                  <a:schemeClr val="bg1"/>
                </a:solidFill>
                <a:latin typeface="Times New Roman" panose="02020603050405020304" pitchFamily="18" charset="0"/>
                <a:cs typeface="Times New Roman" panose="02020603050405020304" pitchFamily="18" charset="0"/>
              </a:rPr>
              <a:t> </a:t>
            </a:r>
            <a:r>
              <a:rPr lang="en-US" altLang="en-US" sz="4200" b="1" dirty="0" err="1">
                <a:solidFill>
                  <a:schemeClr val="bg1"/>
                </a:solidFill>
                <a:latin typeface="Times New Roman" panose="02020603050405020304" pitchFamily="18" charset="0"/>
                <a:cs typeface="Times New Roman" panose="02020603050405020304" pitchFamily="18" charset="0"/>
              </a:rPr>
              <a:t>tập</a:t>
            </a:r>
            <a:endParaRPr lang="en-US" altLang="en-US" sz="4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9218" name="Group 54277"/>
          <p:cNvGrpSpPr/>
          <p:nvPr/>
        </p:nvGrpSpPr>
        <p:grpSpPr>
          <a:xfrm>
            <a:off x="0" y="5791200"/>
            <a:ext cx="9144000" cy="1066800"/>
            <a:chOff x="-192" y="3393"/>
            <a:chExt cx="5952" cy="927"/>
          </a:xfrm>
        </p:grpSpPr>
        <p:pic>
          <p:nvPicPr>
            <p:cNvPr id="9219" name="Picture 54278" descr="FLOWERS5"/>
            <p:cNvPicPr>
              <a:picLocks noChangeAspect="1"/>
            </p:cNvPicPr>
            <p:nvPr/>
          </p:nvPicPr>
          <p:blipFill>
            <a:blip r:embed="rId3"/>
            <a:stretch>
              <a:fillRect/>
            </a:stretch>
          </p:blipFill>
          <p:spPr>
            <a:xfrm>
              <a:off x="2640" y="3393"/>
              <a:ext cx="1104" cy="927"/>
            </a:xfrm>
            <a:prstGeom prst="rect">
              <a:avLst/>
            </a:prstGeom>
            <a:noFill/>
            <a:ln w="9525">
              <a:noFill/>
            </a:ln>
          </p:spPr>
        </p:pic>
        <p:pic>
          <p:nvPicPr>
            <p:cNvPr id="9220" name="Picture 54279" descr="FLOWERS5"/>
            <p:cNvPicPr>
              <a:picLocks noChangeAspect="1"/>
            </p:cNvPicPr>
            <p:nvPr/>
          </p:nvPicPr>
          <p:blipFill>
            <a:blip r:embed="rId3"/>
            <a:stretch>
              <a:fillRect/>
            </a:stretch>
          </p:blipFill>
          <p:spPr>
            <a:xfrm>
              <a:off x="3744" y="3393"/>
              <a:ext cx="1056" cy="927"/>
            </a:xfrm>
            <a:prstGeom prst="rect">
              <a:avLst/>
            </a:prstGeom>
            <a:noFill/>
            <a:ln w="9525">
              <a:noFill/>
            </a:ln>
          </p:spPr>
        </p:pic>
        <p:pic>
          <p:nvPicPr>
            <p:cNvPr id="9221" name="Picture 54280" descr="FLOWERS5"/>
            <p:cNvPicPr>
              <a:picLocks noChangeAspect="1"/>
            </p:cNvPicPr>
            <p:nvPr/>
          </p:nvPicPr>
          <p:blipFill>
            <a:blip r:embed="rId3"/>
            <a:stretch>
              <a:fillRect/>
            </a:stretch>
          </p:blipFill>
          <p:spPr>
            <a:xfrm>
              <a:off x="4848" y="3393"/>
              <a:ext cx="912" cy="927"/>
            </a:xfrm>
            <a:prstGeom prst="rect">
              <a:avLst/>
            </a:prstGeom>
            <a:noFill/>
            <a:ln w="9525">
              <a:noFill/>
            </a:ln>
          </p:spPr>
        </p:pic>
        <p:pic>
          <p:nvPicPr>
            <p:cNvPr id="9222" name="Picture 54281" descr="FLOWERS5"/>
            <p:cNvPicPr>
              <a:picLocks noChangeAspect="1"/>
            </p:cNvPicPr>
            <p:nvPr/>
          </p:nvPicPr>
          <p:blipFill>
            <a:blip r:embed="rId3"/>
            <a:stretch>
              <a:fillRect/>
            </a:stretch>
          </p:blipFill>
          <p:spPr>
            <a:xfrm>
              <a:off x="1632" y="3393"/>
              <a:ext cx="1008" cy="927"/>
            </a:xfrm>
            <a:prstGeom prst="rect">
              <a:avLst/>
            </a:prstGeom>
            <a:noFill/>
            <a:ln w="9525">
              <a:noFill/>
            </a:ln>
          </p:spPr>
        </p:pic>
        <p:pic>
          <p:nvPicPr>
            <p:cNvPr id="9223" name="Picture 54282" descr="FLOWERS5"/>
            <p:cNvPicPr>
              <a:picLocks noChangeAspect="1"/>
            </p:cNvPicPr>
            <p:nvPr/>
          </p:nvPicPr>
          <p:blipFill>
            <a:blip r:embed="rId3"/>
            <a:stretch>
              <a:fillRect/>
            </a:stretch>
          </p:blipFill>
          <p:spPr>
            <a:xfrm>
              <a:off x="528" y="3393"/>
              <a:ext cx="1152" cy="927"/>
            </a:xfrm>
            <a:prstGeom prst="rect">
              <a:avLst/>
            </a:prstGeom>
            <a:noFill/>
            <a:ln w="9525">
              <a:noFill/>
            </a:ln>
          </p:spPr>
        </p:pic>
        <p:pic>
          <p:nvPicPr>
            <p:cNvPr id="9224" name="Picture 54283" descr="FLOWERS5"/>
            <p:cNvPicPr>
              <a:picLocks noChangeAspect="1"/>
            </p:cNvPicPr>
            <p:nvPr/>
          </p:nvPicPr>
          <p:blipFill>
            <a:blip r:embed="rId3"/>
            <a:stretch>
              <a:fillRect/>
            </a:stretch>
          </p:blipFill>
          <p:spPr>
            <a:xfrm>
              <a:off x="-192" y="3393"/>
              <a:ext cx="871" cy="927"/>
            </a:xfrm>
            <a:prstGeom prst="rect">
              <a:avLst/>
            </a:prstGeom>
            <a:noFill/>
            <a:ln w="9525">
              <a:noFill/>
            </a:ln>
          </p:spPr>
        </p:pic>
      </p:grpSp>
      <p:sp>
        <p:nvSpPr>
          <p:cNvPr id="12" name="TextBox 11"/>
          <p:cNvSpPr txBox="1"/>
          <p:nvPr/>
        </p:nvSpPr>
        <p:spPr>
          <a:xfrm>
            <a:off x="152516" y="685872"/>
            <a:ext cx="8991484" cy="1446550"/>
          </a:xfrm>
          <a:prstGeom prst="rect">
            <a:avLst/>
          </a:prstGeom>
          <a:noFill/>
        </p:spPr>
        <p:txBody>
          <a:bodyPr wrap="square" rtlCol="0">
            <a:spAutoFit/>
          </a:bodyPr>
          <a:lstStyle/>
          <a:p>
            <a:pPr algn="just"/>
            <a:r>
              <a:rPr lang="en-US" sz="4400" dirty="0" err="1">
                <a:solidFill>
                  <a:srgbClr val="0000FF"/>
                </a:solidFill>
                <a:latin typeface="Times New Roman" panose="02020603050405020304" pitchFamily="18" charset="0"/>
                <a:cs typeface="Times New Roman" panose="02020603050405020304" pitchFamily="18" charset="0"/>
              </a:rPr>
              <a:t>Đọc</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truyện</a:t>
            </a:r>
            <a:r>
              <a:rPr lang="en-US" sz="4400"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Bài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văn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bị</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điểm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không</a:t>
            </a:r>
            <a:r>
              <a:rPr lang="en-US" sz="4400" dirty="0">
                <a:solidFill>
                  <a:srgbClr val="0000FF"/>
                </a:solidFill>
                <a:latin typeface="Times New Roman" panose="02020603050405020304" pitchFamily="18" charset="0"/>
                <a:cs typeface="Times New Roman" panose="02020603050405020304" pitchFamily="18" charset="0"/>
              </a:rPr>
              <a:t>” </a:t>
            </a:r>
            <a:br>
              <a:rPr lang="en-US" sz="4400" dirty="0">
                <a:solidFill>
                  <a:srgbClr val="0000FF"/>
                </a:solidFill>
                <a:latin typeface="Times New Roman" panose="02020603050405020304" pitchFamily="18" charset="0"/>
                <a:cs typeface="Times New Roman" panose="02020603050405020304" pitchFamily="18" charset="0"/>
              </a:rPr>
            </a:br>
            <a:r>
              <a:rPr lang="en-US" sz="4400" dirty="0">
                <a:solidFill>
                  <a:srgbClr val="0000FF"/>
                </a:solidFill>
                <a:latin typeface="Times New Roman" panose="02020603050405020304" pitchFamily="18" charset="0"/>
                <a:cs typeface="Times New Roman" panose="02020603050405020304" pitchFamily="18" charset="0"/>
              </a:rPr>
              <a:t>SGK/ 20, 21và </a:t>
            </a:r>
            <a:r>
              <a:rPr lang="en-US" sz="4400" dirty="0" err="1">
                <a:solidFill>
                  <a:srgbClr val="0000FF"/>
                </a:solidFill>
                <a:latin typeface="Times New Roman" panose="02020603050405020304" pitchFamily="18" charset="0"/>
                <a:cs typeface="Times New Roman" panose="02020603050405020304" pitchFamily="18" charset="0"/>
              </a:rPr>
              <a:t>trả</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lời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các</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câu</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hỏi</a:t>
            </a:r>
            <a:r>
              <a:rPr lang="en-US" sz="4400" dirty="0">
                <a:solidFill>
                  <a:srgbClr val="0000FF"/>
                </a:solidFill>
                <a:latin typeface="Times New Roman" panose="02020603050405020304" pitchFamily="18" charset="0"/>
                <a:cs typeface="Times New Roman" panose="02020603050405020304" pitchFamily="18" charset="0"/>
              </a:rPr>
              <a:t>:</a:t>
            </a:r>
          </a:p>
        </p:txBody>
      </p:sp>
      <p:sp>
        <p:nvSpPr>
          <p:cNvPr id="2" name="Rectangle 1"/>
          <p:cNvSpPr/>
          <p:nvPr/>
        </p:nvSpPr>
        <p:spPr>
          <a:xfrm>
            <a:off x="382801" y="92630"/>
            <a:ext cx="2794355" cy="707886"/>
          </a:xfrm>
          <a:prstGeom prst="rect">
            <a:avLst/>
          </a:prstGeom>
        </p:spPr>
        <p:txBody>
          <a:bodyPr wrap="none">
            <a:spAutoFit/>
          </a:bodyPr>
          <a:lstStyle/>
          <a:p>
            <a:r>
              <a:rPr lang="en-US" sz="4000" b="1" dirty="0">
                <a:solidFill>
                  <a:srgbClr val="FF3300"/>
                </a:solidFill>
                <a:latin typeface="Times New Roman" panose="02020603050405020304" pitchFamily="18" charset="0"/>
                <a:cs typeface="Times New Roman" panose="02020603050405020304" pitchFamily="18" charset="0"/>
              </a:rPr>
              <a:t>I. </a:t>
            </a:r>
            <a:r>
              <a:rPr lang="en-US" sz="4000" b="1" dirty="0" err="1">
                <a:solidFill>
                  <a:srgbClr val="FF3300"/>
                </a:solidFill>
                <a:latin typeface="Times New Roman" panose="02020603050405020304" pitchFamily="18" charset="0"/>
                <a:cs typeface="Times New Roman" panose="02020603050405020304" pitchFamily="18" charset="0"/>
              </a:rPr>
              <a:t>Nhận</a:t>
            </a:r>
            <a:r>
              <a:rPr lang="en-US" sz="4000" b="1" dirty="0">
                <a:solidFill>
                  <a:srgbClr val="FF3300"/>
                </a:solidFill>
                <a:latin typeface="Times New Roman" panose="02020603050405020304" pitchFamily="18" charset="0"/>
                <a:cs typeface="Times New Roman" panose="02020603050405020304" pitchFamily="18" charset="0"/>
              </a:rPr>
              <a:t> </a:t>
            </a:r>
            <a:r>
              <a:rPr lang="en-US" sz="4000" b="1" dirty="0" err="1">
                <a:solidFill>
                  <a:srgbClr val="FF3300"/>
                </a:solidFill>
                <a:latin typeface="Times New Roman" panose="02020603050405020304" pitchFamily="18" charset="0"/>
                <a:cs typeface="Times New Roman" panose="02020603050405020304" pitchFamily="18" charset="0"/>
              </a:rPr>
              <a:t>xét</a:t>
            </a:r>
            <a:r>
              <a:rPr lang="en-US" sz="4000" b="1" dirty="0">
                <a:solidFill>
                  <a:srgbClr val="FF3300"/>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214191" y="2133634"/>
            <a:ext cx="8862854" cy="378565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4000" dirty="0">
                <a:latin typeface="Times New Roman" panose="02020603050405020304" pitchFamily="18" charset="0"/>
                <a:cs typeface="Times New Roman" panose="02020603050405020304" pitchFamily="18" charset="0"/>
              </a:rPr>
              <a:t>1/ </a:t>
            </a:r>
            <a:r>
              <a:rPr lang="en-US" sz="4000" dirty="0" err="1">
                <a:latin typeface="Times New Roman" panose="02020603050405020304" pitchFamily="18" charset="0"/>
                <a:cs typeface="Times New Roman" panose="02020603050405020304" pitchFamily="18" charset="0"/>
              </a:rPr>
              <a:t>Ghi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vắn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cậu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Theo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cậu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2/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2" name="TextBox 11"/>
          <p:cNvSpPr txBox="1"/>
          <p:nvPr/>
        </p:nvSpPr>
        <p:spPr>
          <a:xfrm>
            <a:off x="152396" y="58"/>
            <a:ext cx="9067682" cy="7525137"/>
          </a:xfrm>
          <a:prstGeom prst="rect">
            <a:avLst/>
          </a:prstGeom>
          <a:noFill/>
        </p:spPr>
        <p:txBody>
          <a:bodyPr wrap="square" rtlCol="0">
            <a:spAutoFit/>
          </a:bodyPr>
          <a:lstStyle/>
          <a:p>
            <a:r>
              <a:rPr lang="en-US" sz="2300"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Đọc</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truyện</a:t>
            </a:r>
            <a:r>
              <a:rPr lang="en-US" sz="23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latin typeface="Times New Roman" panose="02020603050405020304" pitchFamily="18" charset="0"/>
                <a:cs typeface="Times New Roman" panose="02020603050405020304" pitchFamily="18" charset="0"/>
              </a:rPr>
              <a:t>sau</a:t>
            </a:r>
            <a:r>
              <a:rPr lang="en-US" sz="2300" b="1" dirty="0">
                <a:solidFill>
                  <a:srgbClr val="FF0000"/>
                </a:solidFill>
                <a:latin typeface="Times New Roman" panose="02020603050405020304" pitchFamily="18" charset="0"/>
                <a:cs typeface="Times New Roman" panose="02020603050405020304" pitchFamily="18" charset="0"/>
              </a:rPr>
              <a:t>:</a:t>
            </a:r>
          </a:p>
          <a:p>
            <a:pPr algn="ctr"/>
            <a:r>
              <a:rPr lang="en-US" sz="2300" b="1" dirty="0" err="1">
                <a:latin typeface="Times New Roman" panose="02020603050405020304" pitchFamily="18" charset="0"/>
                <a:cs typeface="Times New Roman" panose="02020603050405020304" pitchFamily="18" charset="0"/>
              </a:rPr>
              <a:t>Bài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văn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bị</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điểm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không</a:t>
            </a:r>
            <a:endParaRPr lang="en-US" sz="2300" b="1"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 Ba </a:t>
            </a:r>
            <a:r>
              <a:rPr lang="en-US" sz="2300" dirty="0" err="1">
                <a:latin typeface="Times New Roman" panose="02020603050405020304" pitchFamily="18" charset="0"/>
                <a:cs typeface="Times New Roman" panose="02020603050405020304" pitchFamily="18" charset="0"/>
              </a:rPr>
              <a:t>đã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giờ</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thấy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một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bị</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điểm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chưa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ba</a:t>
            </a:r>
            <a:r>
              <a:rPr lang="en-US" sz="2300" dirty="0">
                <a:latin typeface="Times New Roman" panose="02020603050405020304" pitchFamily="18" charset="0"/>
                <a:cs typeface="Times New Roman" panose="02020603050405020304" pitchFamily="18" charset="0"/>
              </a:rPr>
              <a:t>?</a:t>
            </a: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nhiên</a:t>
            </a:r>
            <a:r>
              <a:rPr lang="en-US" sz="2300" dirty="0">
                <a:latin typeface="Times New Roman" panose="02020603050405020304" pitchFamily="18" charset="0"/>
                <a:cs typeface="Times New Roman" panose="02020603050405020304" pitchFamily="18" charset="0"/>
              </a:rPr>
              <a:t>:</a:t>
            </a:r>
          </a:p>
          <a:p>
            <a:r>
              <a:rPr lang="en-US" sz="2300" dirty="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Đề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lắm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sao</a:t>
            </a:r>
            <a:r>
              <a:rPr lang="en-US" sz="2300" dirty="0">
                <a:latin typeface="Times New Roman" panose="02020603050405020304" pitchFamily="18" charset="0"/>
                <a:cs typeface="Times New Roman" panose="02020603050405020304" pitchFamily="18" charset="0"/>
              </a:rPr>
              <a:t> ?</a:t>
            </a:r>
          </a:p>
          <a:p>
            <a:r>
              <a:rPr lang="en-US" sz="2300" dirty="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chỉ</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yêu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cầu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đang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đứa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bạn</a:t>
            </a:r>
            <a:r>
              <a:rPr lang="en-US" sz="2300" dirty="0">
                <a:latin typeface="Times New Roman" panose="02020603050405020304" pitchFamily="18" charset="0"/>
                <a:cs typeface="Times New Roman" panose="02020603050405020304" pitchFamily="18" charset="0"/>
              </a:rPr>
              <a:t> con </a:t>
            </a:r>
            <a:r>
              <a:rPr lang="en-US" sz="2300" dirty="0" err="1">
                <a:latin typeface="Times New Roman" panose="02020603050405020304" pitchFamily="18" charset="0"/>
                <a:cs typeface="Times New Roman" panose="02020603050405020304" pitchFamily="18" charset="0"/>
              </a:rPr>
              <a:t>bảo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nhưng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rồi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bịa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cũng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6 </a:t>
            </a:r>
            <a:r>
              <a:rPr lang="en-US" sz="2300" dirty="0" err="1">
                <a:latin typeface="Times New Roman" panose="02020603050405020304" pitchFamily="18" charset="0"/>
                <a:cs typeface="Times New Roman" panose="02020603050405020304" pitchFamily="18" charset="0"/>
              </a:rPr>
              <a:t>điểm</a:t>
            </a:r>
            <a:r>
              <a:rPr lang="en-US" sz="2300" dirty="0">
                <a:latin typeface="Times New Roman" panose="02020603050405020304" pitchFamily="18" charset="0"/>
                <a:cs typeface="Times New Roman" panose="02020603050405020304" pitchFamily="18" charset="0"/>
              </a:rPr>
              <a:t>.</a:t>
            </a: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dài</a:t>
            </a:r>
            <a:r>
              <a:rPr lang="en-US" sz="2300" dirty="0">
                <a:latin typeface="Times New Roman" panose="02020603050405020304" pitchFamily="18" charset="0"/>
                <a:cs typeface="Times New Roman" panose="02020603050405020304" pitchFamily="18" charset="0"/>
              </a:rPr>
              <a:t>:</a:t>
            </a:r>
          </a:p>
          <a:p>
            <a:r>
              <a:rPr lang="en-US" sz="2300" dirty="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Còn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đứa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bị</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điểm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nào</a:t>
            </a:r>
            <a:r>
              <a:rPr lang="en-US" sz="2300" dirty="0">
                <a:latin typeface="Times New Roman" panose="02020603050405020304" pitchFamily="18" charset="0"/>
                <a:cs typeface="Times New Roman" panose="02020603050405020304" pitchFamily="18" charset="0"/>
              </a:rPr>
              <a:t> ?</a:t>
            </a:r>
          </a:p>
          <a:p>
            <a:r>
              <a:rPr lang="en-US" sz="2300" dirty="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Nó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gì</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nộp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giấy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trắng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Hôm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lắm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hỏi</a:t>
            </a:r>
            <a:r>
              <a:rPr lang="en-US" sz="2300" dirty="0">
                <a:latin typeface="Times New Roman" panose="02020603050405020304" pitchFamily="18" charset="0"/>
                <a:cs typeface="Times New Roman" panose="02020603050405020304" pitchFamily="18" charset="0"/>
              </a:rPr>
              <a:t>: “Sao </a:t>
            </a:r>
            <a:r>
              <a:rPr lang="en-US" sz="2300" dirty="0" err="1">
                <a:latin typeface="Times New Roman" panose="02020603050405020304" pitchFamily="18" charset="0"/>
                <a:cs typeface="Times New Roman" panose="02020603050405020304" pitchFamily="18" charset="0"/>
              </a:rPr>
              <a:t>trò</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chịu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bài</a:t>
            </a:r>
            <a:r>
              <a:rPr lang="en-US" sz="2300" dirty="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Nó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Mãi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Thưa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a:t>
            </a:r>
            <a:r>
              <a:rPr lang="en-US" sz="2300" dirty="0">
                <a:latin typeface="Times New Roman" panose="02020603050405020304" pitchFamily="18" charset="0"/>
                <a:cs typeface="Times New Roman" panose="02020603050405020304" pitchFamily="18" charset="0"/>
              </a:rPr>
              <a:t>, con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nói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a:t>
            </a:r>
            <a:r>
              <a:rPr lang="en-US" sz="2300" dirty="0">
                <a:latin typeface="Times New Roman" panose="02020603050405020304" pitchFamily="18" charset="0"/>
                <a:cs typeface="Times New Roman" panose="02020603050405020304" pitchFamily="18" charset="0"/>
              </a:rPr>
              <a:t> con </a:t>
            </a:r>
            <a:r>
              <a:rPr lang="en-US" sz="2300" dirty="0" err="1">
                <a:latin typeface="Times New Roman" panose="02020603050405020304" pitchFamily="18" charset="0"/>
                <a:cs typeface="Times New Roman" panose="02020603050405020304" pitchFamily="18" charset="0"/>
              </a:rPr>
              <a:t>sững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nó</a:t>
            </a:r>
            <a:r>
              <a:rPr lang="en-US" sz="2300" dirty="0">
                <a:latin typeface="Times New Roman" panose="02020603050405020304" pitchFamily="18" charset="0"/>
                <a:cs typeface="Times New Roman" panose="02020603050405020304" pitchFamily="18" charset="0"/>
              </a:rPr>
              <a:t> hi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từ</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sanh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ba</a:t>
            </a:r>
            <a:r>
              <a:rPr lang="en-US" sz="2300" dirty="0">
                <a:latin typeface="Times New Roman" panose="02020603050405020304" pitchFamily="18" charset="0"/>
                <a:cs typeface="Times New Roman" panose="02020603050405020304" pitchFamily="18" charset="0"/>
              </a:rPr>
              <a:t> ạ. </a:t>
            </a:r>
            <a:r>
              <a:rPr lang="en-US" sz="2300" dirty="0" err="1">
                <a:latin typeface="Times New Roman" panose="02020603050405020304" pitchFamily="18" charset="0"/>
                <a:cs typeface="Times New Roman" panose="02020603050405020304" pitchFamily="18" charset="0"/>
              </a:rPr>
              <a:t>Cả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con </a:t>
            </a:r>
            <a:r>
              <a:rPr lang="en-US" sz="2300" dirty="0" err="1">
                <a:latin typeface="Times New Roman" panose="02020603050405020304" pitchFamily="18" charset="0"/>
                <a:cs typeface="Times New Roman" panose="02020603050405020304" pitchFamily="18" charset="0"/>
              </a:rPr>
              <a:t>ai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cũng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thấy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buồn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Lúc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đứa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hỏi</a:t>
            </a:r>
            <a:r>
              <a:rPr lang="en-US" sz="2300" dirty="0">
                <a:latin typeface="Times New Roman" panose="02020603050405020304" pitchFamily="18" charset="0"/>
                <a:cs typeface="Times New Roman" panose="02020603050405020304" pitchFamily="18" charset="0"/>
              </a:rPr>
              <a:t>: “Sao </a:t>
            </a:r>
            <a:r>
              <a:rPr lang="en-US" sz="2300" dirty="0" err="1">
                <a:latin typeface="Times New Roman" panose="02020603050405020304" pitchFamily="18" charset="0"/>
                <a:cs typeface="Times New Roman" panose="02020603050405020304" pitchFamily="18" charset="0"/>
              </a:rPr>
              <a:t>mày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đứa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khác</a:t>
            </a:r>
            <a:r>
              <a:rPr lang="en-US" sz="2300" dirty="0">
                <a:latin typeface="Times New Roman" panose="02020603050405020304" pitchFamily="18" charset="0"/>
                <a:cs typeface="Times New Roman" panose="02020603050405020304" pitchFamily="18" charset="0"/>
              </a:rPr>
              <a:t> ?” </a:t>
            </a:r>
            <a:r>
              <a:rPr lang="en-US" sz="2300" dirty="0" err="1">
                <a:latin typeface="Times New Roman" panose="02020603050405020304" pitchFamily="18" charset="0"/>
                <a:cs typeface="Times New Roman" panose="02020603050405020304" pitchFamily="18" charset="0"/>
              </a:rPr>
              <a:t>Nó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chỉ</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cúi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đầu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hai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giọt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nước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mắt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chảy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xuống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má</a:t>
            </a:r>
            <a:r>
              <a:rPr lang="en-US" sz="2300" dirty="0">
                <a:latin typeface="Times New Roman" panose="02020603050405020304" pitchFamily="18" charset="0"/>
                <a:cs typeface="Times New Roman" panose="02020603050405020304" pitchFamily="18" charset="0"/>
              </a:rPr>
              <a:t>.</a:t>
            </a: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Chuyện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cậu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trò</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bị</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điểm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một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nỗi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nhưng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cũng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một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bài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trung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a:t>
            </a:r>
          </a:p>
          <a:p>
            <a:pPr algn="r"/>
            <a:r>
              <a:rPr lang="en-US" sz="2000" dirty="0">
                <a:latin typeface="Times New Roman" panose="02020603050405020304" pitchFamily="18" charset="0"/>
                <a:cs typeface="Times New Roman" panose="02020603050405020304" pitchFamily="18" charset="0"/>
              </a:rPr>
              <a:t>Theo </a:t>
            </a:r>
            <a:r>
              <a:rPr lang="en-US" sz="2000" b="1" dirty="0">
                <a:latin typeface="Times New Roman" panose="02020603050405020304" pitchFamily="18" charset="0"/>
                <a:cs typeface="Times New Roman" panose="02020603050405020304" pitchFamily="18" charset="0"/>
              </a:rPr>
              <a:t>NGUYỄN QUANG SÁNG</a:t>
            </a:r>
          </a:p>
          <a:p>
            <a:endParaRPr lang="en-US" sz="2300" dirty="0">
              <a:latin typeface="Times New Roman" panose="02020603050405020304" pitchFamily="18" charset="0"/>
              <a:cs typeface="Times New Roman" panose="02020603050405020304" pitchFamily="18" charset="0"/>
            </a:endParaRPr>
          </a:p>
          <a:p>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TextBox 11"/>
          <p:cNvSpPr txBox="1"/>
          <p:nvPr/>
        </p:nvSpPr>
        <p:spPr>
          <a:xfrm>
            <a:off x="235963" y="457278"/>
            <a:ext cx="8755521" cy="2862322"/>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vắn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truyện</a:t>
            </a:r>
            <a:r>
              <a:rPr lang="en-US" sz="3600" dirty="0">
                <a:latin typeface="Times New Roman" panose="02020603050405020304" pitchFamily="18" charset="0"/>
                <a:cs typeface="Times New Roman" panose="02020603050405020304" pitchFamily="18" charset="0"/>
              </a:rPr>
              <a:t>. Theo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2/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p>
        </p:txBody>
      </p:sp>
      <p:cxnSp>
        <p:nvCxnSpPr>
          <p:cNvPr id="14" name="Straight Connector 13"/>
          <p:cNvCxnSpPr/>
          <p:nvPr/>
        </p:nvCxnSpPr>
        <p:spPr>
          <a:xfrm>
            <a:off x="973846" y="990664"/>
            <a:ext cx="794144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1110" y="1524050"/>
            <a:ext cx="28193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6959" y="3276604"/>
            <a:ext cx="8593762" cy="1323439"/>
          </a:xfrm>
          <a:prstGeom prst="rect">
            <a:avLst/>
          </a:prstGeom>
          <a:noFill/>
        </p:spPr>
        <p:txBody>
          <a:bodyPr wrap="square" rtlCol="0">
            <a:spAutoFit/>
          </a:bodyPr>
          <a:lstStyle/>
          <a:p>
            <a:r>
              <a:rPr lang="en-US" sz="4000" u="sng" dirty="0" err="1">
                <a:solidFill>
                  <a:srgbClr val="FF0000"/>
                </a:solidFill>
                <a:latin typeface="Times New Roman" panose="02020603050405020304" pitchFamily="18" charset="0"/>
                <a:cs typeface="Times New Roman" panose="02020603050405020304" pitchFamily="18" charset="0"/>
              </a:rPr>
              <a:t>Lưu</a:t>
            </a:r>
            <a:r>
              <a:rPr lang="en-US" sz="4000" u="sng" dirty="0">
                <a:solidFill>
                  <a:srgbClr val="FF0000"/>
                </a:solidFill>
                <a:latin typeface="Times New Roman" panose="02020603050405020304" pitchFamily="18" charset="0"/>
                <a:cs typeface="Times New Roman" panose="02020603050405020304" pitchFamily="18" charset="0"/>
              </a:rPr>
              <a:t> ý</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Tập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trung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ghi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lại</a:t>
            </a:r>
            <a:r>
              <a:rPr lang="en-US" sz="4000"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0000FF"/>
                </a:solidFill>
                <a:latin typeface="Times New Roman" panose="02020603050405020304" pitchFamily="18" charset="0"/>
                <a:cs typeface="Times New Roman" panose="02020603050405020304" pitchFamily="18" charset="0"/>
              </a:rPr>
              <a:t>vắn</a:t>
            </a:r>
            <a:r>
              <a:rPr lang="en-US" sz="4000" u="sng" dirty="0">
                <a:solidFill>
                  <a:srgbClr val="0000FF"/>
                </a:solidFill>
                <a:latin typeface="Times New Roman" panose="02020603050405020304" pitchFamily="18" charset="0"/>
                <a:cs typeface="Times New Roman" panose="02020603050405020304" pitchFamily="18" charset="0"/>
              </a:rPr>
              <a:t> </a:t>
            </a:r>
            <a:r>
              <a:rPr lang="en-US" sz="4000" u="sng" dirty="0" err="1">
                <a:solidFill>
                  <a:srgbClr val="0000FF"/>
                </a:solidFill>
                <a:latin typeface="Times New Roman" panose="02020603050405020304" pitchFamily="18" charset="0"/>
                <a:cs typeface="Times New Roman" panose="02020603050405020304" pitchFamily="18" charset="0"/>
              </a:rPr>
              <a:t>tắt</a:t>
            </a:r>
            <a:r>
              <a:rPr lang="en-US" sz="4000" u="sng"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cậu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bé</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bị</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điểm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không</a:t>
            </a:r>
            <a:endParaRPr lang="en-US"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00278" y="4790184"/>
            <a:ext cx="7924592" cy="707886"/>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u="sng" dirty="0" err="1">
                <a:solidFill>
                  <a:srgbClr val="0000FF"/>
                </a:solidFill>
                <a:latin typeface="Times New Roman" panose="02020603050405020304" pitchFamily="18" charset="0"/>
                <a:cs typeface="Times New Roman" panose="02020603050405020304" pitchFamily="18" charset="0"/>
              </a:rPr>
              <a:t>vắn</a:t>
            </a:r>
            <a:r>
              <a:rPr lang="en-US" sz="4000" u="sng" dirty="0">
                <a:solidFill>
                  <a:srgbClr val="0000FF"/>
                </a:solidFill>
                <a:latin typeface="Times New Roman" panose="02020603050405020304" pitchFamily="18" charset="0"/>
                <a:cs typeface="Times New Roman" panose="02020603050405020304" pitchFamily="18" charset="0"/>
              </a:rPr>
              <a:t> </a:t>
            </a:r>
            <a:r>
              <a:rPr lang="en-US" sz="4000" u="sng" dirty="0" err="1">
                <a:solidFill>
                  <a:srgbClr val="0000FF"/>
                </a:solidFill>
                <a:latin typeface="Times New Roman" panose="02020603050405020304" pitchFamily="18" charset="0"/>
                <a:cs typeface="Times New Roman" panose="02020603050405020304" pitchFamily="18" charset="0"/>
              </a:rPr>
              <a:t>tắt</a:t>
            </a:r>
            <a:r>
              <a:rPr lang="en-US" sz="40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388359" y="5540440"/>
            <a:ext cx="8755521"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ghi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những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nội</a:t>
            </a:r>
            <a:r>
              <a:rPr lang="en-US" sz="4000" dirty="0">
                <a:solidFill>
                  <a:srgbClr val="0000FF"/>
                </a:solidFill>
                <a:latin typeface="Times New Roman" panose="02020603050405020304" pitchFamily="18" charset="0"/>
                <a:cs typeface="Times New Roman" panose="02020603050405020304" pitchFamily="18" charset="0"/>
              </a:rPr>
              <a:t> dung </a:t>
            </a:r>
            <a:r>
              <a:rPr lang="en-US" sz="4000" dirty="0" err="1">
                <a:solidFill>
                  <a:srgbClr val="0000FF"/>
                </a:solidFill>
                <a:latin typeface="Times New Roman" panose="02020603050405020304" pitchFamily="18" charset="0"/>
                <a:cs typeface="Times New Roman" panose="02020603050405020304" pitchFamily="18" charset="0"/>
              </a:rPr>
              <a:t>chính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quan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trọng</a:t>
            </a:r>
            <a:endParaRPr lang="en-US" sz="40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ownload hình nền Powerpoint đơn giản tinh tế và cực đẹp - Kho Ảnh Đẹp Chất  Lượng Cao Full HD">
            <a:extLst>
              <a:ext uri="{FF2B5EF4-FFF2-40B4-BE49-F238E27FC236}">
                <a16:creationId xmlns:a16="http://schemas.microsoft.com/office/drawing/2014/main" id="{1978FD31-5886-47C8-8C8C-748E064D1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 y="0"/>
            <a:ext cx="9143999"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089450896"/>
              </p:ext>
            </p:extLst>
          </p:nvPr>
        </p:nvGraphicFramePr>
        <p:xfrm>
          <a:off x="114300" y="152486"/>
          <a:ext cx="9029700" cy="5547140"/>
        </p:xfrm>
        <a:graphic>
          <a:graphicData uri="http://schemas.openxmlformats.org/drawingml/2006/table">
            <a:tbl>
              <a:tblPr firstRow="1" bandRow="1">
                <a:tableStyleId>{5C22544A-7EE6-4342-B048-85BDC9FD1C3A}</a:tableStyleId>
              </a:tblPr>
              <a:tblGrid>
                <a:gridCol w="4991086">
                  <a:extLst>
                    <a:ext uri="{9D8B030D-6E8A-4147-A177-3AD203B41FA5}">
                      <a16:colId xmlns:a16="http://schemas.microsoft.com/office/drawing/2014/main" val="20000"/>
                    </a:ext>
                  </a:extLst>
                </a:gridCol>
                <a:gridCol w="4038614">
                  <a:extLst>
                    <a:ext uri="{9D8B030D-6E8A-4147-A177-3AD203B41FA5}">
                      <a16:colId xmlns:a16="http://schemas.microsoft.com/office/drawing/2014/main" val="20001"/>
                    </a:ext>
                  </a:extLst>
                </a:gridCol>
              </a:tblGrid>
              <a:tr h="1752554">
                <a:tc>
                  <a: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1. </a:t>
                      </a:r>
                      <a:r>
                        <a:rPr lang="en-US" sz="3600" b="1" dirty="0" err="1">
                          <a:solidFill>
                            <a:schemeClr val="tx1"/>
                          </a:solidFill>
                          <a:latin typeface="Times New Roman" panose="02020603050405020304" pitchFamily="18" charset="0"/>
                          <a:cs typeface="Times New Roman" panose="02020603050405020304" pitchFamily="18" charset="0"/>
                        </a:rPr>
                        <a:t>Những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hành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cậu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bé</a:t>
                      </a:r>
                      <a:endParaRPr lang="en-US" sz="3600" b="1" dirty="0">
                        <a:solidFill>
                          <a:schemeClr val="tx1"/>
                        </a:solidFill>
                        <a:latin typeface="Times New Roman" panose="02020603050405020304" pitchFamily="18" charset="0"/>
                        <a:cs typeface="Times New Roman" panose="02020603050405020304" pitchFamily="18" charset="0"/>
                      </a:endParaRPr>
                    </a:p>
                  </a:txBody>
                  <a:tcPr marL="68580" marR="68580"/>
                </a:tc>
                <a:tc>
                  <a: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3600" b="1" dirty="0" err="1">
                          <a:solidFill>
                            <a:schemeClr val="tx1"/>
                          </a:solidFill>
                          <a:latin typeface="Times New Roman" panose="02020603050405020304" pitchFamily="18" charset="0"/>
                          <a:cs typeface="Times New Roman" panose="02020603050405020304" pitchFamily="18" charset="0"/>
                        </a:rPr>
                        <a:t>Mỗi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hành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của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cậu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bé</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nói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lên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điều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gì</a:t>
                      </a:r>
                      <a:r>
                        <a:rPr lang="en-US" sz="3600" b="1" dirty="0">
                          <a:solidFill>
                            <a:schemeClr val="tx1"/>
                          </a:solidFill>
                          <a:latin typeface="Times New Roman" panose="02020603050405020304" pitchFamily="18" charset="0"/>
                          <a:cs typeface="Times New Roman" panose="02020603050405020304" pitchFamily="18" charset="0"/>
                        </a:rPr>
                        <a:t>? </a:t>
                      </a:r>
                    </a:p>
                  </a:txBody>
                  <a:tcPr marL="68580" marR="68580"/>
                </a:tc>
                <a:extLst>
                  <a:ext uri="{0D108BD9-81ED-4DB2-BD59-A6C34878D82A}">
                    <a16:rowId xmlns:a16="http://schemas.microsoft.com/office/drawing/2014/main" val="10000"/>
                  </a:ext>
                </a:extLst>
              </a:tr>
              <a:tr h="3794586">
                <a:tc>
                  <a:txBody>
                    <a:bodyPr/>
                    <a:lstStyle/>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L="68580" marR="68580"/>
                </a:tc>
                <a:extLst>
                  <a:ext uri="{0D108BD9-81ED-4DB2-BD59-A6C34878D82A}">
                    <a16:rowId xmlns:a16="http://schemas.microsoft.com/office/drawing/2014/main" val="10001"/>
                  </a:ext>
                </a:extLst>
              </a:tr>
            </a:tbl>
          </a:graphicData>
        </a:graphic>
      </p:graphicFrame>
      <p:sp>
        <p:nvSpPr>
          <p:cNvPr id="33" name="Right Arrow 32">
            <a:extLst>
              <a:ext uri="{FF2B5EF4-FFF2-40B4-BE49-F238E27FC236}">
                <a16:creationId xmlns:a16="http://schemas.microsoft.com/office/drawing/2014/main" id="{EB71CDEA-1917-4957-BA7E-A16B2AD0EEF1}"/>
              </a:ext>
            </a:extLst>
          </p:cNvPr>
          <p:cNvSpPr/>
          <p:nvPr/>
        </p:nvSpPr>
        <p:spPr>
          <a:xfrm>
            <a:off x="5010128" y="3730843"/>
            <a:ext cx="392874"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33575" y="2667020"/>
            <a:ext cx="3634107" cy="2554545"/>
          </a:xfrm>
          <a:prstGeom prst="rect">
            <a:avLst/>
          </a:prstGeom>
          <a:solidFill>
            <a:srgbClr val="CCFFCC"/>
          </a:solidFill>
          <a:ln>
            <a:solidFill>
              <a:srgbClr val="CC00CC"/>
            </a:solidFill>
          </a:ln>
        </p:spPr>
        <p:txBody>
          <a:bodyPr wrap="square" rtlCol="0">
            <a:spAutoFit/>
          </a:bodyPr>
          <a:lstStyle/>
          <a:p>
            <a:pPr algn="just"/>
            <a:r>
              <a:rPr lang="en-US" sz="4000" b="1" dirty="0" err="1">
                <a:solidFill>
                  <a:srgbClr val="FF0000"/>
                </a:solidFill>
                <a:latin typeface="Times New Roman" panose="02020603050405020304" pitchFamily="18" charset="0"/>
                <a:cs typeface="Times New Roman" panose="02020603050405020304" pitchFamily="18" charset="0"/>
              </a:rPr>
              <a:t>Nói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yêu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cha, </a:t>
            </a:r>
            <a:r>
              <a:rPr lang="en-US" sz="4000" b="1" dirty="0" err="1">
                <a:solidFill>
                  <a:srgbClr val="FF0000"/>
                </a:solidFill>
                <a:latin typeface="Times New Roman" panose="02020603050405020304" pitchFamily="18" charset="0"/>
                <a:cs typeface="Times New Roman" panose="02020603050405020304" pitchFamily="18" charset="0"/>
              </a:rPr>
              <a:t>tính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trung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cậu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bé</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76318" y="2286030"/>
            <a:ext cx="4924301" cy="1066772"/>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1. </a:t>
            </a:r>
            <a:r>
              <a:rPr lang="en-US" sz="2800" b="1" dirty="0" err="1">
                <a:solidFill>
                  <a:schemeClr val="tx1"/>
                </a:solidFill>
                <a:latin typeface="Times New Roman" panose="02020603050405020304" pitchFamily="18" charset="0"/>
                <a:cs typeface="Times New Roman" panose="02020603050405020304" pitchFamily="18" charset="0"/>
              </a:rPr>
              <a:t>Giờ</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47749" y="3429000"/>
            <a:ext cx="4981439" cy="1368591"/>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2. </a:t>
            </a:r>
            <a:r>
              <a:rPr lang="en-US" sz="2800" b="1" dirty="0" err="1">
                <a:solidFill>
                  <a:schemeClr val="tx1"/>
                </a:solidFill>
                <a:latin typeface="Times New Roman" panose="02020603050405020304" pitchFamily="18" charset="0"/>
                <a:cs typeface="Times New Roman" panose="02020603050405020304" pitchFamily="18" charset="0"/>
              </a:rPr>
              <a:t>Giờ</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hỏi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ba</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47620" y="4890698"/>
            <a:ext cx="4981439" cy="1281430"/>
          </a:xfrm>
          <a:prstGeom prst="rect">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3. </a:t>
            </a:r>
            <a:r>
              <a:rPr lang="en-US" sz="2800" b="1" dirty="0" err="1">
                <a:solidFill>
                  <a:schemeClr val="tx1"/>
                </a:solidFill>
                <a:latin typeface="Times New Roman" panose="02020603050405020304" pitchFamily="18" charset="0"/>
                <a:cs typeface="Times New Roman" panose="02020603050405020304" pitchFamily="18" charset="0"/>
              </a:rPr>
              <a:t>Lúc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Khóc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hỏi</a:t>
            </a:r>
            <a:r>
              <a:rPr lang="en-US" sz="2800" dirty="0">
                <a:solidFill>
                  <a:schemeClr val="tx1"/>
                </a:solidFill>
                <a:latin typeface="Times New Roman" panose="02020603050405020304" pitchFamily="18" charset="0"/>
                <a:cs typeface="Times New Roman" panose="02020603050405020304" pitchFamily="18" charset="0"/>
              </a:rPr>
              <a:t>: “Sao </a:t>
            </a:r>
            <a:r>
              <a:rPr lang="en-US" sz="2800" dirty="0" err="1">
                <a:solidFill>
                  <a:schemeClr val="tx1"/>
                </a:solidFill>
                <a:latin typeface="Times New Roman" panose="02020603050405020304" pitchFamily="18" charset="0"/>
                <a:cs typeface="Times New Roman" panose="02020603050405020304" pitchFamily="18" charset="0"/>
              </a:rPr>
              <a:t>mày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4269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0"/>
                            </p:stCondLst>
                            <p:childTnLst>
                              <p:par>
                                <p:cTn id="23" presetID="14" presetClass="entr" presetSubtype="1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2706"/>
          <p:cNvGrpSpPr/>
          <p:nvPr/>
        </p:nvGrpSpPr>
        <p:grpSpPr>
          <a:xfrm>
            <a:off x="0" y="5791200"/>
            <a:ext cx="9144000" cy="1066800"/>
            <a:chOff x="-192" y="3393"/>
            <a:chExt cx="5952" cy="927"/>
          </a:xfrm>
        </p:grpSpPr>
        <p:pic>
          <p:nvPicPr>
            <p:cNvPr id="4" name="Picture 72707" descr="FLOWERS5"/>
            <p:cNvPicPr>
              <a:picLocks noChangeAspect="1"/>
            </p:cNvPicPr>
            <p:nvPr/>
          </p:nvPicPr>
          <p:blipFill>
            <a:blip r:embed="rId2"/>
            <a:stretch>
              <a:fillRect/>
            </a:stretch>
          </p:blipFill>
          <p:spPr>
            <a:xfrm>
              <a:off x="2640" y="3393"/>
              <a:ext cx="1104" cy="927"/>
            </a:xfrm>
            <a:prstGeom prst="rect">
              <a:avLst/>
            </a:prstGeom>
            <a:noFill/>
            <a:ln w="9525">
              <a:noFill/>
            </a:ln>
          </p:spPr>
        </p:pic>
        <p:pic>
          <p:nvPicPr>
            <p:cNvPr id="5" name="Picture 72708" descr="FLOWERS5"/>
            <p:cNvPicPr>
              <a:picLocks noChangeAspect="1"/>
            </p:cNvPicPr>
            <p:nvPr/>
          </p:nvPicPr>
          <p:blipFill>
            <a:blip r:embed="rId2"/>
            <a:stretch>
              <a:fillRect/>
            </a:stretch>
          </p:blipFill>
          <p:spPr>
            <a:xfrm>
              <a:off x="3744" y="3393"/>
              <a:ext cx="1056" cy="927"/>
            </a:xfrm>
            <a:prstGeom prst="rect">
              <a:avLst/>
            </a:prstGeom>
            <a:noFill/>
            <a:ln w="9525">
              <a:noFill/>
            </a:ln>
          </p:spPr>
        </p:pic>
        <p:pic>
          <p:nvPicPr>
            <p:cNvPr id="6" name="Picture 72709" descr="FLOWERS5"/>
            <p:cNvPicPr>
              <a:picLocks noChangeAspect="1"/>
            </p:cNvPicPr>
            <p:nvPr/>
          </p:nvPicPr>
          <p:blipFill>
            <a:blip r:embed="rId2"/>
            <a:stretch>
              <a:fillRect/>
            </a:stretch>
          </p:blipFill>
          <p:spPr>
            <a:xfrm>
              <a:off x="4848" y="3393"/>
              <a:ext cx="912" cy="927"/>
            </a:xfrm>
            <a:prstGeom prst="rect">
              <a:avLst/>
            </a:prstGeom>
            <a:noFill/>
            <a:ln w="9525">
              <a:noFill/>
            </a:ln>
          </p:spPr>
        </p:pic>
        <p:pic>
          <p:nvPicPr>
            <p:cNvPr id="7" name="Picture 72710" descr="FLOWERS5"/>
            <p:cNvPicPr>
              <a:picLocks noChangeAspect="1"/>
            </p:cNvPicPr>
            <p:nvPr/>
          </p:nvPicPr>
          <p:blipFill>
            <a:blip r:embed="rId2"/>
            <a:stretch>
              <a:fillRect/>
            </a:stretch>
          </p:blipFill>
          <p:spPr>
            <a:xfrm>
              <a:off x="1632" y="3393"/>
              <a:ext cx="1008" cy="927"/>
            </a:xfrm>
            <a:prstGeom prst="rect">
              <a:avLst/>
            </a:prstGeom>
            <a:noFill/>
            <a:ln w="9525">
              <a:noFill/>
            </a:ln>
          </p:spPr>
        </p:pic>
        <p:pic>
          <p:nvPicPr>
            <p:cNvPr id="8" name="Picture 72711" descr="FLOWERS5"/>
            <p:cNvPicPr>
              <a:picLocks noChangeAspect="1"/>
            </p:cNvPicPr>
            <p:nvPr/>
          </p:nvPicPr>
          <p:blipFill>
            <a:blip r:embed="rId2"/>
            <a:stretch>
              <a:fillRect/>
            </a:stretch>
          </p:blipFill>
          <p:spPr>
            <a:xfrm>
              <a:off x="528" y="3393"/>
              <a:ext cx="1152" cy="927"/>
            </a:xfrm>
            <a:prstGeom prst="rect">
              <a:avLst/>
            </a:prstGeom>
            <a:noFill/>
            <a:ln w="9525">
              <a:noFill/>
            </a:ln>
          </p:spPr>
        </p:pic>
        <p:pic>
          <p:nvPicPr>
            <p:cNvPr id="9" name="Picture 72712" descr="FLOWERS5"/>
            <p:cNvPicPr>
              <a:picLocks noChangeAspect="1"/>
            </p:cNvPicPr>
            <p:nvPr/>
          </p:nvPicPr>
          <p:blipFill>
            <a:blip r:embed="rId2"/>
            <a:stretch>
              <a:fillRect/>
            </a:stretch>
          </p:blipFill>
          <p:spPr>
            <a:xfrm>
              <a:off x="-192" y="3393"/>
              <a:ext cx="871" cy="927"/>
            </a:xfrm>
            <a:prstGeom prst="rect">
              <a:avLst/>
            </a:prstGeom>
            <a:noFill/>
            <a:ln w="9525">
              <a:noFill/>
            </a:ln>
          </p:spPr>
        </p:pic>
      </p:grpSp>
      <p:sp>
        <p:nvSpPr>
          <p:cNvPr id="10" name="TextBox 9"/>
          <p:cNvSpPr txBox="1"/>
          <p:nvPr/>
        </p:nvSpPr>
        <p:spPr>
          <a:xfrm>
            <a:off x="990694" y="3699750"/>
            <a:ext cx="7450481" cy="1938992"/>
          </a:xfrm>
          <a:prstGeom prst="rect">
            <a:avLst/>
          </a:prstGeom>
          <a:solidFill>
            <a:srgbClr val="FFFF00"/>
          </a:solidFill>
        </p:spPr>
        <p:txBody>
          <a:bodyPr wrap="square" rtlCol="0">
            <a:spAutoFit/>
          </a:bodyPr>
          <a:lstStyle/>
          <a:p>
            <a:pPr algn="just"/>
            <a:r>
              <a:rPr lang="en-US" sz="4000" b="1" dirty="0" err="1">
                <a:solidFill>
                  <a:srgbClr val="000099"/>
                </a:solidFill>
                <a:latin typeface="Times New Roman" panose="02020603050405020304" pitchFamily="18" charset="0"/>
                <a:cs typeface="Times New Roman" panose="02020603050405020304" pitchFamily="18" charset="0"/>
              </a:rPr>
              <a:t>Hành</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động</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xảy</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ra</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trước</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thì</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kể</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trước</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hành</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động</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xảy</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ra</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sau</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thì</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kể</a:t>
            </a:r>
            <a:r>
              <a:rPr lang="en-US" sz="4000" b="1" dirty="0">
                <a:solidFill>
                  <a:srgbClr val="000099"/>
                </a:solidFill>
                <a:latin typeface="Times New Roman" panose="02020603050405020304" pitchFamily="18" charset="0"/>
                <a:cs typeface="Times New Roman" panose="02020603050405020304" pitchFamily="18" charset="0"/>
              </a:rPr>
              <a:t> </a:t>
            </a:r>
            <a:r>
              <a:rPr lang="en-US" sz="4000" b="1" dirty="0" err="1">
                <a:solidFill>
                  <a:srgbClr val="000099"/>
                </a:solidFill>
                <a:latin typeface="Times New Roman" panose="02020603050405020304" pitchFamily="18" charset="0"/>
                <a:cs typeface="Times New Roman" panose="02020603050405020304" pitchFamily="18" charset="0"/>
              </a:rPr>
              <a:t>sau</a:t>
            </a:r>
            <a:r>
              <a:rPr lang="en-US" sz="4000" b="1" dirty="0">
                <a:solidFill>
                  <a:srgbClr val="000099"/>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685902" y="152486"/>
            <a:ext cx="7870708" cy="1077218"/>
          </a:xfrm>
          <a:prstGeom prst="rect">
            <a:avLst/>
          </a:prstGeom>
          <a:noFill/>
          <a:ln w="28575">
            <a:no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21" name="Down Arrow 20"/>
          <p:cNvSpPr/>
          <p:nvPr/>
        </p:nvSpPr>
        <p:spPr>
          <a:xfrm>
            <a:off x="4419604" y="2590822"/>
            <a:ext cx="609584" cy="1021072"/>
          </a:xfrm>
          <a:prstGeom prst="down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29346" y="1371654"/>
            <a:ext cx="2514534" cy="1066772"/>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Lúc</a:t>
            </a:r>
            <a:r>
              <a:rPr lang="en-US" sz="3200" dirty="0">
                <a:solidFill>
                  <a:schemeClr val="tx1"/>
                </a:solidFill>
                <a:latin typeface="Times New Roman" panose="02020603050405020304" pitchFamily="18" charset="0"/>
                <a:cs typeface="Times New Roman" panose="02020603050405020304" pitchFamily="18" charset="0"/>
              </a:rPr>
              <a:t> ra </a:t>
            </a:r>
            <a:r>
              <a:rPr lang="en-US" sz="3200" dirty="0" err="1">
                <a:solidFill>
                  <a:schemeClr val="tx1"/>
                </a:solidFill>
                <a:latin typeface="Times New Roman" panose="02020603050405020304" pitchFamily="18" charset="0"/>
                <a:cs typeface="Times New Roman" panose="02020603050405020304" pitchFamily="18" charset="0"/>
              </a:rPr>
              <a:t>về</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6" name="Oval 15"/>
          <p:cNvSpPr/>
          <p:nvPr/>
        </p:nvSpPr>
        <p:spPr>
          <a:xfrm>
            <a:off x="3276635" y="1371654"/>
            <a:ext cx="2819324" cy="1066772"/>
          </a:xfrm>
          <a:prstGeom prst="ellipse">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Giờ</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bài</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0" y="1371658"/>
            <a:ext cx="2743248" cy="1142966"/>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Giờ</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2" name="Right Arrow 21"/>
          <p:cNvSpPr/>
          <p:nvPr/>
        </p:nvSpPr>
        <p:spPr>
          <a:xfrm>
            <a:off x="2746932" y="1676446"/>
            <a:ext cx="529702" cy="4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6095959" y="1714549"/>
            <a:ext cx="533387" cy="4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1" grpId="0" animBg="1"/>
      <p:bldP spid="15" grpId="0" animBg="1"/>
      <p:bldP spid="16" grpId="0" animBg="1"/>
      <p:bldP spid="17"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9" name="Text Box 58376"/>
          <p:cNvSpPr txBox="1"/>
          <p:nvPr/>
        </p:nvSpPr>
        <p:spPr>
          <a:xfrm>
            <a:off x="304912" y="2057436"/>
            <a:ext cx="8382000" cy="4524315"/>
          </a:xfrm>
          <a:prstGeom prst="rect">
            <a:avLst/>
          </a:prstGeom>
          <a:solidFill>
            <a:srgbClr val="FFCC00"/>
          </a:solidFill>
          <a:ln w="9525">
            <a:noFill/>
          </a:ln>
        </p:spPr>
        <p:txBody>
          <a:bodyPr anchor="t">
            <a:spAutoFit/>
          </a:bodyPr>
          <a:lstStyle/>
          <a:p>
            <a:pPr algn="just"/>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Khi</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kể</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chuyện</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cần</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chú</a:t>
            </a:r>
            <a:r>
              <a:rPr lang="en-US" sz="4800" b="1" dirty="0">
                <a:solidFill>
                  <a:schemeClr val="accent2"/>
                </a:solidFill>
                <a:latin typeface="Times New Roman" panose="02020603050405020304" pitchFamily="18" charset="0"/>
                <a:cs typeface="Times New Roman" panose="02020603050405020304" pitchFamily="18" charset="0"/>
              </a:rPr>
              <a:t> ý:</a:t>
            </a:r>
          </a:p>
          <a:p>
            <a:pPr algn="just"/>
            <a:r>
              <a:rPr lang="en-US" sz="4800" b="1" dirty="0">
                <a:solidFill>
                  <a:srgbClr val="000099"/>
                </a:solidFill>
                <a:latin typeface="Times New Roman" panose="02020603050405020304" pitchFamily="18" charset="0"/>
                <a:cs typeface="Times New Roman" panose="02020603050405020304" pitchFamily="18" charset="0"/>
              </a:rPr>
              <a:t>    1. </a:t>
            </a:r>
            <a:r>
              <a:rPr lang="en-US" sz="4800" b="1" dirty="0" err="1">
                <a:solidFill>
                  <a:srgbClr val="000099"/>
                </a:solidFill>
                <a:latin typeface="Times New Roman" panose="02020603050405020304" pitchFamily="18" charset="0"/>
                <a:cs typeface="Times New Roman" panose="02020603050405020304" pitchFamily="18" charset="0"/>
              </a:rPr>
              <a:t>Chọn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kể</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những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hành</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động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tiêu</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biểu</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của</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nhân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vật</a:t>
            </a:r>
            <a:r>
              <a:rPr lang="en-US" sz="4800" b="1" dirty="0">
                <a:solidFill>
                  <a:srgbClr val="000099"/>
                </a:solidFill>
                <a:latin typeface="Times New Roman" panose="02020603050405020304" pitchFamily="18" charset="0"/>
                <a:cs typeface="Times New Roman" panose="02020603050405020304" pitchFamily="18" charset="0"/>
              </a:rPr>
              <a:t>.</a:t>
            </a:r>
          </a:p>
          <a:p>
            <a:pPr algn="just"/>
            <a:r>
              <a:rPr lang="en-US" sz="4800" b="1" dirty="0">
                <a:solidFill>
                  <a:srgbClr val="000099"/>
                </a:solidFill>
                <a:latin typeface="Times New Roman" panose="02020603050405020304" pitchFamily="18" charset="0"/>
                <a:cs typeface="Times New Roman" panose="02020603050405020304" pitchFamily="18" charset="0"/>
              </a:rPr>
              <a:t>    2. </a:t>
            </a:r>
            <a:r>
              <a:rPr lang="en-US" sz="4800" b="1" dirty="0" err="1">
                <a:solidFill>
                  <a:srgbClr val="000099"/>
                </a:solidFill>
                <a:latin typeface="Times New Roman" panose="02020603050405020304" pitchFamily="18" charset="0"/>
                <a:cs typeface="Times New Roman" panose="02020603050405020304" pitchFamily="18" charset="0"/>
              </a:rPr>
              <a:t>Thông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thường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nếu</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hành</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động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xảy</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ra</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trước</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thì</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kể</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trước</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xảy</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ra</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sau</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thì</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kể</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sau</a:t>
            </a:r>
            <a:r>
              <a:rPr lang="en-US" sz="4800" b="1" dirty="0">
                <a:solidFill>
                  <a:srgbClr val="000099"/>
                </a:solidFill>
                <a:latin typeface="Times New Roman" panose="02020603050405020304" pitchFamily="18" charset="0"/>
                <a:cs typeface="Times New Roman" panose="02020603050405020304" pitchFamily="18" charset="0"/>
              </a:rPr>
              <a:t>.</a:t>
            </a:r>
          </a:p>
        </p:txBody>
      </p:sp>
      <p:sp>
        <p:nvSpPr>
          <p:cNvPr id="14" name="Text Box 58382"/>
          <p:cNvSpPr txBox="1"/>
          <p:nvPr/>
        </p:nvSpPr>
        <p:spPr>
          <a:xfrm>
            <a:off x="609600" y="1325954"/>
            <a:ext cx="7924800" cy="769441"/>
          </a:xfrm>
          <a:prstGeom prst="rect">
            <a:avLst/>
          </a:prstGeom>
          <a:noFill/>
          <a:ln w="9525">
            <a:noFill/>
          </a:ln>
        </p:spPr>
        <p:txBody>
          <a:bodyPr anchor="t">
            <a:spAutoFit/>
          </a:bodyPr>
          <a:lstStyle/>
          <a:p>
            <a:r>
              <a:rPr lang="en-US" sz="4400" b="1" dirty="0">
                <a:solidFill>
                  <a:srgbClr val="FF3300"/>
                </a:solidFill>
                <a:latin typeface="Times New Roman" panose="02020603050405020304" pitchFamily="18" charset="0"/>
                <a:cs typeface="Times New Roman" panose="02020603050405020304" pitchFamily="18" charset="0"/>
              </a:rPr>
              <a:t>II. </a:t>
            </a:r>
            <a:r>
              <a:rPr lang="en-US" sz="4400" b="1" dirty="0" err="1">
                <a:solidFill>
                  <a:srgbClr val="FF3300"/>
                </a:solidFill>
                <a:latin typeface="Times New Roman" panose="02020603050405020304" pitchFamily="18" charset="0"/>
                <a:cs typeface="Times New Roman" panose="02020603050405020304" pitchFamily="18" charset="0"/>
              </a:rPr>
              <a:t>Ghi</a:t>
            </a:r>
            <a:r>
              <a:rPr lang="en-US" sz="4400" b="1" dirty="0">
                <a:solidFill>
                  <a:srgbClr val="FF3300"/>
                </a:solidFill>
                <a:latin typeface="Times New Roman" panose="02020603050405020304" pitchFamily="18" charset="0"/>
                <a:cs typeface="Times New Roman" panose="02020603050405020304" pitchFamily="18" charset="0"/>
              </a:rPr>
              <a:t> </a:t>
            </a:r>
            <a:r>
              <a:rPr lang="en-US" sz="4400" b="1" dirty="0" err="1">
                <a:solidFill>
                  <a:srgbClr val="FF3300"/>
                </a:solidFill>
                <a:latin typeface="Times New Roman" panose="02020603050405020304" pitchFamily="18" charset="0"/>
                <a:cs typeface="Times New Roman" panose="02020603050405020304" pitchFamily="18" charset="0"/>
              </a:rPr>
              <a:t>nhớ</a:t>
            </a:r>
            <a:r>
              <a:rPr lang="en-US" sz="4400" b="1" dirty="0">
                <a:solidFill>
                  <a:srgbClr val="FF3300"/>
                </a:solidFill>
                <a:latin typeface="Times New Roman" panose="02020603050405020304" pitchFamily="18" charset="0"/>
                <a:cs typeface="Times New Roman" panose="02020603050405020304" pitchFamily="18" charset="0"/>
              </a:rPr>
              <a:t>:</a:t>
            </a:r>
            <a:endParaRPr lang="en-US" sz="4400" b="1" dirty="0">
              <a:solidFill>
                <a:srgbClr val="FF3300"/>
              </a:solidFill>
            </a:endParaRPr>
          </a:p>
        </p:txBody>
      </p:sp>
      <p:sp>
        <p:nvSpPr>
          <p:cNvPr id="15" name="Text Box 58382"/>
          <p:cNvSpPr txBox="1"/>
          <p:nvPr/>
        </p:nvSpPr>
        <p:spPr>
          <a:xfrm>
            <a:off x="491914" y="76288"/>
            <a:ext cx="8270976" cy="1446550"/>
          </a:xfrm>
          <a:prstGeom prst="rect">
            <a:avLst/>
          </a:prstGeom>
          <a:noFill/>
          <a:ln w="9525">
            <a:noFill/>
          </a:ln>
        </p:spPr>
        <p:txBody>
          <a:bodyPr wrap="square" anchor="t">
            <a:spAutoFit/>
          </a:bodyPr>
          <a:lstStyle/>
          <a:p>
            <a:pPr algn="ctr"/>
            <a:r>
              <a:rPr lang="en-US" sz="4400" b="1" dirty="0">
                <a:latin typeface="Times New Roman" panose="02020603050405020304" pitchFamily="18" charset="0"/>
                <a:cs typeface="Times New Roman" panose="02020603050405020304" pitchFamily="18" charset="0"/>
              </a:rPr>
              <a:t>Theo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chuyện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chú</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gì</a:t>
            </a:r>
            <a:r>
              <a:rPr lang="en-US" sz="4400" b="1" dirty="0">
                <a:latin typeface="Times New Roman" panose="02020603050405020304" pitchFamily="18" charset="0"/>
                <a:cs typeface="Times New Roman" panose="02020603050405020304"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5"/>
                                        </p:tgtEl>
                                        <p:attrNameLst>
                                          <p:attrName>ppt_w</p:attrName>
                                        </p:attrNameLst>
                                      </p:cBhvr>
                                      <p:tavLst>
                                        <p:tav tm="0">
                                          <p:val>
                                            <p:strVal val="ppt_w"/>
                                          </p:val>
                                        </p:tav>
                                        <p:tav tm="100000">
                                          <p:val>
                                            <p:fltVal val="0"/>
                                          </p:val>
                                        </p:tav>
                                      </p:tavLst>
                                    </p:anim>
                                    <p:anim calcmode="lin" valueType="num">
                                      <p:cBhvr>
                                        <p:cTn id="7" dur="500"/>
                                        <p:tgtEl>
                                          <p:spTgt spid="15"/>
                                        </p:tgtEl>
                                        <p:attrNameLst>
                                          <p:attrName>ppt_h</p:attrName>
                                        </p:attrNameLst>
                                      </p:cBhvr>
                                      <p:tavLst>
                                        <p:tav tm="0">
                                          <p:val>
                                            <p:strVal val="ppt_h"/>
                                          </p:val>
                                        </p:tav>
                                        <p:tav tm="100000">
                                          <p:val>
                                            <p:fltVal val="0"/>
                                          </p:val>
                                        </p:tav>
                                      </p:tavLst>
                                    </p:anim>
                                    <p:animEffect transition="out" filter="fade">
                                      <p:cBhvr>
                                        <p:cTn id="8" dur="500"/>
                                        <p:tgtEl>
                                          <p:spTgt spid="15"/>
                                        </p:tgtEl>
                                      </p:cBhvr>
                                    </p:animEffect>
                                    <p:set>
                                      <p:cBhvr>
                                        <p:cTn id="9" dur="1" fill="hold">
                                          <p:stCondLst>
                                            <p:cond delay="499"/>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1" presetClass="entr" presetSubtype="3" fill="hold" grpId="0" nodeType="after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wheel(3)">
                                      <p:cBhvr>
                                        <p:cTn id="19" dur="1500"/>
                                        <p:tgtEl>
                                          <p:spTgt spid="9">
                                            <p:bg/>
                                          </p:spTgt>
                                        </p:tgtEl>
                                      </p:cBhvr>
                                    </p:animEffect>
                                  </p:childTnLst>
                                </p:cTn>
                              </p:par>
                            </p:childTnLst>
                          </p:cTn>
                        </p:par>
                        <p:par>
                          <p:cTn id="20" fill="hold">
                            <p:stCondLst>
                              <p:cond delay="2000"/>
                            </p:stCondLst>
                            <p:childTnLst>
                              <p:par>
                                <p:cTn id="21" presetID="21" presetClass="entr" presetSubtype="3"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heel(3)">
                                      <p:cBhvr>
                                        <p:cTn id="23" dur="1500"/>
                                        <p:tgtEl>
                                          <p:spTgt spid="9">
                                            <p:txEl>
                                              <p:pRg st="0" end="0"/>
                                            </p:txEl>
                                          </p:spTgt>
                                        </p:tgtEl>
                                      </p:cBhvr>
                                    </p:animEffect>
                                  </p:childTnLst>
                                </p:cTn>
                              </p:par>
                            </p:childTnLst>
                          </p:cTn>
                        </p:par>
                        <p:par>
                          <p:cTn id="24" fill="hold">
                            <p:stCondLst>
                              <p:cond delay="3500"/>
                            </p:stCondLst>
                            <p:childTnLst>
                              <p:par>
                                <p:cTn id="25" presetID="21" presetClass="entr" presetSubtype="3" fill="hold" grpId="0" nodeType="after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heel(3)">
                                      <p:cBhvr>
                                        <p:cTn id="27" dur="1500"/>
                                        <p:tgtEl>
                                          <p:spTgt spid="9">
                                            <p:txEl>
                                              <p:pRg st="1" end="1"/>
                                            </p:txEl>
                                          </p:spTgt>
                                        </p:tgtEl>
                                      </p:cBhvr>
                                    </p:animEffect>
                                  </p:childTnLst>
                                </p:cTn>
                              </p:par>
                            </p:childTnLst>
                          </p:cTn>
                        </p:par>
                        <p:par>
                          <p:cTn id="28" fill="hold">
                            <p:stCondLst>
                              <p:cond delay="5000"/>
                            </p:stCondLst>
                            <p:childTnLst>
                              <p:par>
                                <p:cTn id="29" presetID="21" presetClass="entr" presetSubtype="3" fill="hold" grpId="0"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wheel(3)">
                                      <p:cBhvr>
                                        <p:cTn id="31" dur="1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4" grpId="0"/>
      <p:bldP spid="15" grpId="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1085</Words>
  <Application>Microsoft Office PowerPoint</Application>
  <PresentationFormat>On-screen Show (4:3)</PresentationFormat>
  <Paragraphs>67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VNI-Times</vt:lpstr>
      <vt:lpstr>Default Design</vt:lpstr>
      <vt:lpstr>PowerPoint Presentation</vt:lpstr>
      <vt:lpstr>PowerPoint Presentation</vt:lpstr>
      <vt:lpstr>Tập làm văn Kể lại hành động của nhân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Khôûûi ñoäng</dc:title>
  <dc:creator>User</dc:creator>
  <cp:lastModifiedBy>Thanh Ly</cp:lastModifiedBy>
  <cp:revision>130</cp:revision>
  <dcterms:created xsi:type="dcterms:W3CDTF">2008-11-28T03:29:00Z</dcterms:created>
  <dcterms:modified xsi:type="dcterms:W3CDTF">2021-09-28T14:42:04Z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